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17"/>
  </p:notesMasterIdLst>
  <p:sldIdLst>
    <p:sldId id="319" r:id="rId2"/>
    <p:sldId id="416" r:id="rId3"/>
    <p:sldId id="421" r:id="rId4"/>
    <p:sldId id="422" r:id="rId5"/>
    <p:sldId id="428" r:id="rId6"/>
    <p:sldId id="457" r:id="rId7"/>
    <p:sldId id="448" r:id="rId8"/>
    <p:sldId id="449" r:id="rId9"/>
    <p:sldId id="458" r:id="rId10"/>
    <p:sldId id="450" r:id="rId11"/>
    <p:sldId id="451" r:id="rId12"/>
    <p:sldId id="452" r:id="rId13"/>
    <p:sldId id="453" r:id="rId14"/>
    <p:sldId id="454" r:id="rId15"/>
    <p:sldId id="45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291" autoAdjust="0"/>
  </p:normalViewPr>
  <p:slideViewPr>
    <p:cSldViewPr>
      <p:cViewPr varScale="1">
        <p:scale>
          <a:sx n="110" d="100"/>
          <a:sy n="110" d="100"/>
        </p:scale>
        <p:origin x="10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DB4EC-DDEE-B493-96DB-3DF26C9A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55186-4A64-1210-5F4A-2686A5913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B018B-C335-133B-E526-1084502E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B9F8-9FDB-DF31-EF9D-DB57C09E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7BE7-F511-2119-D50A-6EF51640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7B8F3-331D-200D-8F45-C0BF8CB31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AB6C2-DE03-1920-0925-CAC6DE077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C154-1C50-FB68-5189-FC6CFC0B0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93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17CA4-E985-30F3-E6C1-CBCE9F31C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8C3F0-72E6-3BC6-CE7B-DD330A665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2B9FD-E38E-EE82-91F8-B1C53585C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CBFA-1DE4-8766-4B9A-C8959924D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6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6CC8-8B3B-A35B-EE1F-E1707052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8108D-E580-9BC2-11E8-550B34646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030DC-17A1-87EB-4855-0B843A9AA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0B3D-A108-60A6-96AB-A704734C8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75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076E2-5E6D-EDD5-E327-09BEA5C31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F6678-C523-123F-CD17-40A8145DB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56AE7-3014-13E5-C9EA-1E249F134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09CD-C9A1-C25F-3D55-87D5D5F0D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812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06AE-F570-94D1-9191-426072F26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C9E7F-F0FE-01BD-35E4-6FBAE19EF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4DD41-D5DC-D1CD-E315-CC4F656C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6BAF-B408-2B4D-0853-5BFD6C868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66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408E-C4D4-60C4-F850-988DB4874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71544-C471-931A-816F-340D2810E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D9A15-8C00-B10B-C1CE-23B90A677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53A8A-796F-1099-4255-1390D7A67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74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29AC-8CCC-7609-61E3-87668598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60D5F-A27F-2006-D2F9-9CAD50EDA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2CF94-E896-6B9C-397A-5C81AD8F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877A-9522-8A2E-AAE7-71ABC3620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5750-3A30-393A-3BEB-7277194C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8C4A4-A62D-C30F-0955-9F32CD31F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434FB-D66C-5366-8DF9-89E9F279F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C57EC-1054-F910-2BFE-6885C547C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9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D041-5867-DAEC-0564-31EF2FC9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12396-B6CC-731C-A284-DFFC6CD9E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48CDA-91CA-1C95-B2D4-2BBB163DE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A83DD-30C5-BDEB-807E-FC4C988E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05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COMPILER FOR INTERMEDIATE CODE 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     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G.Michael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       Amit Krishna Professor							       192324047				   Saveetha School of Engineering		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FC1E5-739E-4A8B-293C-FEAC6514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5C6-8F6E-BC70-E82C-5D635B7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642400-0B22-B136-177A-EA57F19255A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7EE7C5E6-67A8-053C-B6A7-BD16882D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6C3BB-348B-4DDB-F6C0-08F48564B657}"/>
              </a:ext>
            </a:extLst>
          </p:cNvPr>
          <p:cNvSpPr txBox="1"/>
          <p:nvPr/>
        </p:nvSpPr>
        <p:spPr>
          <a:xfrm>
            <a:off x="2971800" y="1889124"/>
            <a:ext cx="348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D2CCA-1F93-DD03-DD44-9CDE23B234DB}"/>
              </a:ext>
            </a:extLst>
          </p:cNvPr>
          <p:cNvSpPr txBox="1"/>
          <p:nvPr/>
        </p:nvSpPr>
        <p:spPr>
          <a:xfrm>
            <a:off x="1952625" y="3205378"/>
            <a:ext cx="577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compiler that generates an efficient intermediate representation.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AST and TAC to improve code optimization and transformation.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platform independence before final translation.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additional optimizations before target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9946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BCAAF-6F6C-5562-062B-69777BF3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320F-F098-F261-1CE6-56750E0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114BCC-31BA-5087-5612-27D9A76E1B3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10856A01-3F04-C454-139E-EC2DF1F5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BE482-7023-6736-1FEE-6322E0D9B253}"/>
              </a:ext>
            </a:extLst>
          </p:cNvPr>
          <p:cNvSpPr txBox="1"/>
          <p:nvPr/>
        </p:nvSpPr>
        <p:spPr>
          <a:xfrm>
            <a:off x="2971800" y="1889124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00EA8-C246-C537-2D63-BF2E50A24F9D}"/>
              </a:ext>
            </a:extLst>
          </p:cNvPr>
          <p:cNvSpPr txBox="1"/>
          <p:nvPr/>
        </p:nvSpPr>
        <p:spPr>
          <a:xfrm>
            <a:off x="2828925" y="2491431"/>
            <a:ext cx="34861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Lex,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C/C++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Analysis: Tokenizing input source code.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Analysis: Parsing the structure using grammar rules.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Analysis: Ensuring type correctness and symbol resolution.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Generation: Creating TAC for further optimization.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Applying constant folding and dead code elimination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2A93-48E8-07E8-E140-C42CE995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B9D5-C85D-042B-9C9B-792CC73F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2FACE-21E8-74FE-0789-C80B95969452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E24C01F0-F502-BB2F-FB83-90ADCF62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E8DD5-2AD6-5B9C-32E5-275C3A9F0AD0}"/>
              </a:ext>
            </a:extLst>
          </p:cNvPr>
          <p:cNvSpPr txBox="1"/>
          <p:nvPr/>
        </p:nvSpPr>
        <p:spPr>
          <a:xfrm>
            <a:off x="2895600" y="1643418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5BA58-0C77-BD70-6D06-5069B231CB71}"/>
              </a:ext>
            </a:extLst>
          </p:cNvPr>
          <p:cNvSpPr txBox="1"/>
          <p:nvPr/>
        </p:nvSpPr>
        <p:spPr>
          <a:xfrm>
            <a:off x="2305051" y="2066346"/>
            <a:ext cx="5181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C/C++ Code → Intermediate Code Output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symbol table and expression parsing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or code snippet of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Output Format: Quadruples/Triples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 included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statement types (assignments, loops)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9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14748-D6E5-5CCD-47EB-841983CC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A4650-5502-35D8-E1B4-DCD992C2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53FCF3-979F-4751-77AD-AB2EF2CA375E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111A1C2B-0DCE-528F-D6EA-36F0CF34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4CBB4-5060-0947-149E-42FAFFF831BB}"/>
              </a:ext>
            </a:extLst>
          </p:cNvPr>
          <p:cNvSpPr txBox="1"/>
          <p:nvPr/>
        </p:nvSpPr>
        <p:spPr>
          <a:xfrm>
            <a:off x="2590799" y="1588143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Results and Discussion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01390-385F-DA09-EF1F-3D37BEADEDA0}"/>
              </a:ext>
            </a:extLst>
          </p:cNvPr>
          <p:cNvSpPr txBox="1"/>
          <p:nvPr/>
        </p:nvSpPr>
        <p:spPr>
          <a:xfrm>
            <a:off x="2133600" y="2274233"/>
            <a:ext cx="51815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Successfully generated an intermediate representation from source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improvements due to TAC-based optimizations.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portability increased by abstracting machine-specific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extensions can include additional optimizations like loop unrolling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8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BEA51-4286-5B38-3F01-03D3B72B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6FAD9-9B64-83C9-D762-3305F03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1C9B4A-999D-7011-8165-79DD944320F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E4668E74-E59F-3A22-C215-37C14B60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43435-2432-C25A-D717-1B8E487A2571}"/>
              </a:ext>
            </a:extLst>
          </p:cNvPr>
          <p:cNvSpPr txBox="1"/>
          <p:nvPr/>
        </p:nvSpPr>
        <p:spPr>
          <a:xfrm>
            <a:off x="2667000" y="1842505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1C9F8-8656-BE28-9851-1708580DA4E3}"/>
              </a:ext>
            </a:extLst>
          </p:cNvPr>
          <p:cNvSpPr txBox="1"/>
          <p:nvPr/>
        </p:nvSpPr>
        <p:spPr>
          <a:xfrm>
            <a:off x="2362199" y="2996473"/>
            <a:ext cx="5181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optimization techniques such as peephole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for more complex programming constructs.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machine learning for adaptive compilation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graphical user interface for better visualization of IR.</a:t>
            </a:r>
          </a:p>
        </p:txBody>
      </p:sp>
    </p:spTree>
    <p:extLst>
      <p:ext uri="{BB962C8B-B14F-4D97-AF65-F5344CB8AC3E}">
        <p14:creationId xmlns:p14="http://schemas.microsoft.com/office/powerpoint/2010/main" val="393393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D3DEC-3528-23AA-56FA-86887629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A4E5-C8F8-E3C2-82C4-6E6A194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44991-A0A1-FC38-8DE5-14118708081E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5E373EF5-46ED-CB1D-3697-8862C524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97FF2-EB79-4033-7656-827753F4812E}"/>
              </a:ext>
            </a:extLst>
          </p:cNvPr>
          <p:cNvSpPr txBox="1"/>
          <p:nvPr/>
        </p:nvSpPr>
        <p:spPr>
          <a:xfrm>
            <a:off x="2571750" y="2875002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0" y="1403172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286000"/>
            <a:ext cx="7086600" cy="3657600"/>
          </a:xfrm>
        </p:spPr>
        <p:txBody>
          <a:bodyPr>
            <a:noAutofit/>
          </a:bodyPr>
          <a:lstStyle/>
          <a:p>
            <a:r>
              <a:rPr lang="en-US" sz="2000" dirty="0"/>
              <a:t>Compilation converts high-level code into machine code.</a:t>
            </a:r>
          </a:p>
          <a:p>
            <a:r>
              <a:rPr lang="en-US" sz="2000" dirty="0"/>
              <a:t>Intermediate Code Generation (ICG) bridges the front-end and back-end.</a:t>
            </a:r>
          </a:p>
          <a:p>
            <a:r>
              <a:rPr lang="en-US" sz="2000" dirty="0"/>
              <a:t>Project implements a C-based compiler for intermediate representation.</a:t>
            </a:r>
          </a:p>
          <a:p>
            <a:r>
              <a:rPr lang="en-US" sz="2000" dirty="0"/>
              <a:t>Uses Abstract Syntax Trees (AST) and Three-Address Code (TAC).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 Language and Its Constructs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 Used: Lex/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7086600" cy="324776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Enhance Intermediate Code Generation for C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limitations of existing models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modularity and extensibility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better error handling and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5993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Traditional compilers generate machine code directly.</a:t>
            </a:r>
          </a:p>
          <a:p>
            <a:r>
              <a:rPr lang="en-IN" sz="2000" dirty="0"/>
              <a:t>Intermediate Representation (IR) used for optimization.</a:t>
            </a:r>
          </a:p>
          <a:p>
            <a:r>
              <a:rPr lang="en-IN" sz="2000" dirty="0"/>
              <a:t>Common IR types: Three-Address Code (TAC), Static Single Assignment (SSA).</a:t>
            </a:r>
          </a:p>
          <a:p>
            <a:r>
              <a:rPr lang="en-IN" sz="2000" dirty="0"/>
              <a:t>LLVM and GCC use IR for code transformation and optimization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601D6-A1F4-C802-8E78-ED23D164B886}"/>
              </a:ext>
            </a:extLst>
          </p:cNvPr>
          <p:cNvSpPr txBox="1"/>
          <p:nvPr/>
        </p:nvSpPr>
        <p:spPr>
          <a:xfrm>
            <a:off x="2133600" y="2305615"/>
            <a:ext cx="5181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Diagram Representation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syntax tree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specific compiler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IR with limited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EF66E-3F25-D764-5D58-F8709A05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E3E9-EC45-EB0F-D73D-2963A10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6C3465-4655-35B6-0694-931085CCA84C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57A02A59-AA81-35DE-7CAD-0F6922AC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F855C6-D45E-05C9-BBD6-A4772E5CC22D}"/>
              </a:ext>
            </a:extLst>
          </p:cNvPr>
          <p:cNvSpPr txBox="1"/>
          <p:nvPr/>
        </p:nvSpPr>
        <p:spPr>
          <a:xfrm>
            <a:off x="1221144" y="1600200"/>
            <a:ext cx="6248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Limitations of Existing Intermediate Code Models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IR systems are based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 transformations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Abstract Syntax Trees).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Tightly coupled with specific compiler 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GCC or LLVM).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for broad compatibility, not for C-specific optimizations.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support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error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and maintainability in generated 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semantic handling</a:t>
            </a:r>
          </a:p>
        </p:txBody>
      </p:sp>
    </p:spTree>
    <p:extLst>
      <p:ext uri="{BB962C8B-B14F-4D97-AF65-F5344CB8AC3E}">
        <p14:creationId xmlns:p14="http://schemas.microsoft.com/office/powerpoint/2010/main" val="77331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54367-6705-FB96-C5E6-AA9DD489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117A-C7EC-A0BB-1B38-4160645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F2311F-4666-BEBD-D732-AE7BDE634C1F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B279D702-D1BA-2619-237E-37E686C0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F98845-9961-D8E8-E98E-B53EED06EF1F}"/>
              </a:ext>
            </a:extLst>
          </p:cNvPr>
          <p:cNvSpPr txBox="1"/>
          <p:nvPr/>
        </p:nvSpPr>
        <p:spPr>
          <a:xfrm>
            <a:off x="2010747" y="1617756"/>
            <a:ext cx="518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Flaws in Existing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A3BAF-1D05-2962-D5EB-97E389B3F316}"/>
              </a:ext>
            </a:extLst>
          </p:cNvPr>
          <p:cNvSpPr txBox="1"/>
          <p:nvPr/>
        </p:nvSpPr>
        <p:spPr>
          <a:xfrm>
            <a:off x="2010747" y="2462166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 compilation limits portability and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Lack of an intermediate step increases complexity in optimizations.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Machine-dependent code generation reduces flexibility.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Debugging is harder without a structured intermediate representation.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7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2B3A-FBC4-011C-75EC-265246F7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15E7D-DAFD-4B5D-B845-4369521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8116FF-BCC0-5564-966C-701C79AF9CB2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C59D96DD-C914-5648-07AF-08759B35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EAA50-7E91-7A40-905F-AD814B2B7FA1}"/>
              </a:ext>
            </a:extLst>
          </p:cNvPr>
          <p:cNvSpPr txBox="1"/>
          <p:nvPr/>
        </p:nvSpPr>
        <p:spPr>
          <a:xfrm>
            <a:off x="6858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Inefficient Handling of Complex Expressions</a:t>
            </a:r>
            <a:br>
              <a:rPr lang="en-US" dirty="0"/>
            </a:br>
            <a:r>
              <a:rPr lang="en-US" dirty="0"/>
              <a:t>Traditional IRs struggle with deeply nested or compound expressions, especially in C. This leads to bloated or redundant code during transformation and optimization stages.</a:t>
            </a:r>
          </a:p>
          <a:p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Portability Across Architectures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IRs are tightly coupled with specific hardware or compiler platforms (e.g., x86 in GCC), making it harder to adapt across multiple systems.</a:t>
            </a:r>
          </a:p>
          <a:p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Customization for Specific Optimizations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General-purpose IRs do not allow tailoring optimizations for particular use cases (like loop unrolling or instruction reordering in C).</a:t>
            </a:r>
          </a:p>
          <a:p>
            <a:endParaRPr lang="en-IN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Error-Prone Symbol Table Management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models may not handle scopes, variable lifetimes, or type mismatches robustly, leading to runtime errors or compilation crashes.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8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DE65-1A7E-8E2F-6A2D-8EF2F7C5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C0F3-2995-AAF3-3C9C-6B419DE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F99D8-A9C2-A620-C7BF-D9841924A7B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A67BCD08-4BD0-6E49-BE8D-C7EE5E90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33EA9D-485B-8416-3FFC-9370CB37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Redundant Intermediate Code Generation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 often includes unnecessary or repetitive instructions that increase compilation time and reduce runtime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Support for Semantic Error Tracing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IR systems rarely maintain links to high-level semantics, making it difficult to trace or fix logic errors in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Debugging and Traceability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to the abstraction gap between IR and source code, identifying the exact cause of runtime issues becomes cumbersome for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</TotalTime>
  <Words>767</Words>
  <Application>Microsoft Office PowerPoint</Application>
  <PresentationFormat>On-screen Show (4:3)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Arial</vt:lpstr>
      <vt:lpstr>AvantGarde</vt:lpstr>
      <vt:lpstr>Calibri</vt:lpstr>
      <vt:lpstr>Calibri Light</vt:lpstr>
      <vt:lpstr>Times New Roman</vt:lpstr>
      <vt:lpstr>Wingdings 2</vt:lpstr>
      <vt:lpstr>Office Theme</vt:lpstr>
      <vt:lpstr>PowerPoint Presentation</vt:lpstr>
      <vt:lpstr>Introduction</vt:lpstr>
      <vt:lpstr>PowerPoint Presentation</vt:lpstr>
      <vt:lpstr>Existing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Amit Krishna</cp:lastModifiedBy>
  <cp:revision>406</cp:revision>
  <dcterms:created xsi:type="dcterms:W3CDTF">2000-07-06T15:05:59Z</dcterms:created>
  <dcterms:modified xsi:type="dcterms:W3CDTF">2025-03-19T16:48:47Z</dcterms:modified>
</cp:coreProperties>
</file>