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76DFB-F608-C852-09B9-8C4ACCADD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22662"/>
            <a:ext cx="9156257" cy="5212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401FF5-7064-EFE8-B444-EA88FB256EB8}"/>
              </a:ext>
            </a:extLst>
          </p:cNvPr>
          <p:cNvSpPr txBox="1"/>
          <p:nvPr/>
        </p:nvSpPr>
        <p:spPr>
          <a:xfrm>
            <a:off x="618564" y="5181382"/>
            <a:ext cx="552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Customer Reviews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E9B35-FD8B-158F-3FB2-9648A23E135E}"/>
              </a:ext>
            </a:extLst>
          </p:cNvPr>
          <p:cNvSpPr txBox="1"/>
          <p:nvPr/>
        </p:nvSpPr>
        <p:spPr>
          <a:xfrm>
            <a:off x="10013577" y="5403431"/>
            <a:ext cx="155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02-06-2024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F89BB3-185D-503A-C866-9B877D3022DB}"/>
              </a:ext>
            </a:extLst>
          </p:cNvPr>
          <p:cNvCxnSpPr>
            <a:cxnSpLocks/>
          </p:cNvCxnSpPr>
          <p:nvPr/>
        </p:nvCxnSpPr>
        <p:spPr>
          <a:xfrm>
            <a:off x="528918" y="4796118"/>
            <a:ext cx="1085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0E077-4CED-76FD-1C80-930FFC13C184}"/>
              </a:ext>
            </a:extLst>
          </p:cNvPr>
          <p:cNvSpPr txBox="1"/>
          <p:nvPr/>
        </p:nvSpPr>
        <p:spPr>
          <a:xfrm>
            <a:off x="717176" y="659795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Reviews Analysis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54667F-9189-403F-C45C-A68AFE372E7A}"/>
              </a:ext>
            </a:extLst>
          </p:cNvPr>
          <p:cNvCxnSpPr/>
          <p:nvPr/>
        </p:nvCxnSpPr>
        <p:spPr>
          <a:xfrm>
            <a:off x="498431" y="1234435"/>
            <a:ext cx="107827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3503FC-BD39-9DB0-1880-6C05E01EA1BA}"/>
              </a:ext>
            </a:extLst>
          </p:cNvPr>
          <p:cNvSpPr txBox="1"/>
          <p:nvPr/>
        </p:nvSpPr>
        <p:spPr>
          <a:xfrm>
            <a:off x="1474693" y="5749070"/>
            <a:ext cx="41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Histogram Analysis of Number of Reviews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9A2D9-A453-B427-D898-4A5C7A85C851}"/>
              </a:ext>
            </a:extLst>
          </p:cNvPr>
          <p:cNvSpPr txBox="1"/>
          <p:nvPr/>
        </p:nvSpPr>
        <p:spPr>
          <a:xfrm>
            <a:off x="7602071" y="5749070"/>
            <a:ext cx="440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Pie Chart is Showing Percentage of Reviews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CCE95-3654-F63A-FC9F-E05E3F76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" y="1359941"/>
            <a:ext cx="5852172" cy="4389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8D31F8-67DE-C5F7-FB5A-346BB7F8B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08" y="134886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2038B7-DEEA-0D80-F6D2-C623F9248E7D}"/>
              </a:ext>
            </a:extLst>
          </p:cNvPr>
          <p:cNvSpPr txBox="1"/>
          <p:nvPr/>
        </p:nvSpPr>
        <p:spPr>
          <a:xfrm>
            <a:off x="242047" y="1839988"/>
            <a:ext cx="561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most frequently used words in our 1000 reviews dataset. London and Heathrow are the most visited places. Most of the words are showing negative sentiments.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E93F4F-2EF2-EDD1-408D-D7CA0EBE867D}"/>
              </a:ext>
            </a:extLst>
          </p:cNvPr>
          <p:cNvCxnSpPr/>
          <p:nvPr/>
        </p:nvCxnSpPr>
        <p:spPr>
          <a:xfrm>
            <a:off x="322729" y="1380565"/>
            <a:ext cx="11152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526374-DAF7-9DF9-5BB3-0727984A656F}"/>
              </a:ext>
            </a:extLst>
          </p:cNvPr>
          <p:cNvSpPr txBox="1"/>
          <p:nvPr/>
        </p:nvSpPr>
        <p:spPr>
          <a:xfrm>
            <a:off x="479611" y="817837"/>
            <a:ext cx="5378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Sentiments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62BD4-7E82-974F-D5D8-BCF5BE9CA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481" y="1420075"/>
            <a:ext cx="6311153" cy="51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5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Amit Choudhary</cp:lastModifiedBy>
  <cp:revision>6</cp:revision>
  <dcterms:created xsi:type="dcterms:W3CDTF">2022-12-06T11:13:27Z</dcterms:created>
  <dcterms:modified xsi:type="dcterms:W3CDTF">2024-06-02T08:33:14Z</dcterms:modified>
</cp:coreProperties>
</file>