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CB125-2F04-85CC-B9E4-859AD27DD3DF}"/>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TITLE</a:t>
            </a:r>
            <a:endParaRPr lang="en-GB" dirty="0"/>
          </a:p>
        </p:txBody>
      </p:sp>
      <p:sp>
        <p:nvSpPr>
          <p:cNvPr id="3" name="Subtitle 2">
            <a:extLst>
              <a:ext uri="{FF2B5EF4-FFF2-40B4-BE49-F238E27FC236}">
                <a16:creationId xmlns:a16="http://schemas.microsoft.com/office/drawing/2014/main" id="{968CF164-6A92-3964-A2E5-CD439A60E8D6}"/>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en-GB" dirty="0"/>
          </a:p>
        </p:txBody>
      </p:sp>
      <p:sp>
        <p:nvSpPr>
          <p:cNvPr id="4" name="Date Placeholder 3">
            <a:extLst>
              <a:ext uri="{FF2B5EF4-FFF2-40B4-BE49-F238E27FC236}">
                <a16:creationId xmlns:a16="http://schemas.microsoft.com/office/drawing/2014/main" id="{CF666AE8-A5E4-529C-376D-A7F21A81DCA8}"/>
              </a:ext>
            </a:extLst>
          </p:cNvPr>
          <p:cNvSpPr>
            <a:spLocks noGrp="1"/>
          </p:cNvSpPr>
          <p:nvPr>
            <p:ph type="dt" sz="half" idx="10"/>
          </p:nvPr>
        </p:nvSpPr>
        <p:spPr/>
        <p:txBody>
          <a:bodyPr/>
          <a:lstStyle/>
          <a:p>
            <a:fld id="{6670FE10-F406-47AF-8AE1-E9BA4C7E25F2}" type="datetimeFigureOut">
              <a:rPr lang="en-GB" smtClean="0"/>
              <a:t>05/06/2024</a:t>
            </a:fld>
            <a:endParaRPr lang="en-GB" dirty="0"/>
          </a:p>
        </p:txBody>
      </p:sp>
      <p:sp>
        <p:nvSpPr>
          <p:cNvPr id="5" name="Footer Placeholder 4">
            <a:extLst>
              <a:ext uri="{FF2B5EF4-FFF2-40B4-BE49-F238E27FC236}">
                <a16:creationId xmlns:a16="http://schemas.microsoft.com/office/drawing/2014/main" id="{C631255B-22D2-BFD0-6E2B-2CB909435FC6}"/>
              </a:ext>
            </a:extLst>
          </p:cNvPr>
          <p:cNvSpPr>
            <a:spLocks noGrp="1"/>
          </p:cNvSpPr>
          <p:nvPr>
            <p:ph type="ftr" sz="quarter" idx="11"/>
          </p:nvPr>
        </p:nvSpPr>
        <p:spPr/>
        <p:txBody>
          <a:bodyPr/>
          <a:lstStyle/>
          <a:p>
            <a:r>
              <a:rPr lang="en-GB" dirty="0"/>
              <a:t>SOLELY FOR PURPOSES OF FORAGE WORK EXPERIENCE</a:t>
            </a:r>
          </a:p>
        </p:txBody>
      </p:sp>
      <p:sp>
        <p:nvSpPr>
          <p:cNvPr id="6" name="Slide Number Placeholder 5">
            <a:extLst>
              <a:ext uri="{FF2B5EF4-FFF2-40B4-BE49-F238E27FC236}">
                <a16:creationId xmlns:a16="http://schemas.microsoft.com/office/drawing/2014/main" id="{8B6AC3F9-8084-22E7-D885-8B98F38D04B0}"/>
              </a:ext>
            </a:extLst>
          </p:cNvPr>
          <p:cNvSpPr>
            <a:spLocks noGrp="1"/>
          </p:cNvSpPr>
          <p:nvPr>
            <p:ph type="sldNum" sz="quarter" idx="12"/>
          </p:nvPr>
        </p:nvSpPr>
        <p:spPr/>
        <p:txBody>
          <a:bodyPr/>
          <a:lstStyle/>
          <a:p>
            <a:fld id="{537AB4F7-4BD9-43F1-95BD-EA19DB6F96FE}" type="slidenum">
              <a:rPr lang="en-GB" smtClean="0"/>
              <a:t>‹#›</a:t>
            </a:fld>
            <a:endParaRPr lang="en-GB" dirty="0"/>
          </a:p>
        </p:txBody>
      </p:sp>
      <p:sp>
        <p:nvSpPr>
          <p:cNvPr id="7" name="Footer Placeholder 4">
            <a:extLst>
              <a:ext uri="{FF2B5EF4-FFF2-40B4-BE49-F238E27FC236}">
                <a16:creationId xmlns:a16="http://schemas.microsoft.com/office/drawing/2014/main" id="{34687BFD-2914-5915-09E8-574865A5731A}"/>
              </a:ext>
            </a:extLst>
          </p:cNvPr>
          <p:cNvSpPr txBox="1">
            <a:spLocks/>
          </p:cNvSpPr>
          <p:nvPr userDrawn="1"/>
        </p:nvSpPr>
        <p:spPr>
          <a:xfrm>
            <a:off x="4038600" y="20796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1348963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F7736-4A28-81E7-C82E-E08B9124291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7BF6A39-8901-64F9-CB89-5DEDADC714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DCAC13-CEF5-615F-7188-2FF616782B18}"/>
              </a:ext>
            </a:extLst>
          </p:cNvPr>
          <p:cNvSpPr>
            <a:spLocks noGrp="1"/>
          </p:cNvSpPr>
          <p:nvPr>
            <p:ph type="dt" sz="half" idx="10"/>
          </p:nvPr>
        </p:nvSpPr>
        <p:spPr/>
        <p:txBody>
          <a:bodyPr/>
          <a:lstStyle/>
          <a:p>
            <a:fld id="{6670FE10-F406-47AF-8AE1-E9BA4C7E25F2}" type="datetimeFigureOut">
              <a:rPr lang="en-GB" smtClean="0"/>
              <a:t>05/06/2024</a:t>
            </a:fld>
            <a:endParaRPr lang="en-GB"/>
          </a:p>
        </p:txBody>
      </p:sp>
      <p:sp>
        <p:nvSpPr>
          <p:cNvPr id="5" name="Footer Placeholder 4">
            <a:extLst>
              <a:ext uri="{FF2B5EF4-FFF2-40B4-BE49-F238E27FC236}">
                <a16:creationId xmlns:a16="http://schemas.microsoft.com/office/drawing/2014/main" id="{12A0B23E-BB41-954A-D844-68F59222D9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1B89A1-9BF9-CB79-4981-4A057B60A758}"/>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517234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33CEA5-A5BC-42F6-9417-DE058EAF38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B20003-77E7-76F4-127A-9FAD2038EF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6F2C76B-2410-6DF5-E769-3F1375B9F60C}"/>
              </a:ext>
            </a:extLst>
          </p:cNvPr>
          <p:cNvSpPr>
            <a:spLocks noGrp="1"/>
          </p:cNvSpPr>
          <p:nvPr>
            <p:ph type="dt" sz="half" idx="10"/>
          </p:nvPr>
        </p:nvSpPr>
        <p:spPr/>
        <p:txBody>
          <a:bodyPr/>
          <a:lstStyle/>
          <a:p>
            <a:fld id="{6670FE10-F406-47AF-8AE1-E9BA4C7E25F2}" type="datetimeFigureOut">
              <a:rPr lang="en-GB" smtClean="0"/>
              <a:t>05/06/2024</a:t>
            </a:fld>
            <a:endParaRPr lang="en-GB"/>
          </a:p>
        </p:txBody>
      </p:sp>
      <p:sp>
        <p:nvSpPr>
          <p:cNvPr id="5" name="Footer Placeholder 4">
            <a:extLst>
              <a:ext uri="{FF2B5EF4-FFF2-40B4-BE49-F238E27FC236}">
                <a16:creationId xmlns:a16="http://schemas.microsoft.com/office/drawing/2014/main" id="{989A810E-232E-6F62-BDC3-DA16DA4EE1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09F2B8-DDB4-2806-89D5-BFB2856E1266}"/>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44925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96570-1523-0FD3-BC20-287B4073C61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D0B1C4E-5C84-9734-9EE1-BF86FB5C5F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056992-9D89-2C0C-4C2C-BAE80A944102}"/>
              </a:ext>
            </a:extLst>
          </p:cNvPr>
          <p:cNvSpPr>
            <a:spLocks noGrp="1"/>
          </p:cNvSpPr>
          <p:nvPr>
            <p:ph type="dt" sz="half" idx="10"/>
          </p:nvPr>
        </p:nvSpPr>
        <p:spPr/>
        <p:txBody>
          <a:bodyPr/>
          <a:lstStyle/>
          <a:p>
            <a:fld id="{6670FE10-F406-47AF-8AE1-E9BA4C7E25F2}" type="datetimeFigureOut">
              <a:rPr lang="en-GB" smtClean="0"/>
              <a:t>05/06/2024</a:t>
            </a:fld>
            <a:endParaRPr lang="en-GB"/>
          </a:p>
        </p:txBody>
      </p:sp>
      <p:sp>
        <p:nvSpPr>
          <p:cNvPr id="5" name="Footer Placeholder 4">
            <a:extLst>
              <a:ext uri="{FF2B5EF4-FFF2-40B4-BE49-F238E27FC236}">
                <a16:creationId xmlns:a16="http://schemas.microsoft.com/office/drawing/2014/main" id="{74DFFCB4-8863-0CCB-49C4-B6B7CD564D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36F401C-D4D3-3500-4073-E532BD9F1FD6}"/>
              </a:ext>
            </a:extLst>
          </p:cNvPr>
          <p:cNvSpPr>
            <a:spLocks noGrp="1"/>
          </p:cNvSpPr>
          <p:nvPr>
            <p:ph type="sldNum" sz="quarter" idx="12"/>
          </p:nvPr>
        </p:nvSpPr>
        <p:spPr/>
        <p:txBody>
          <a:bodyPr/>
          <a:lstStyle/>
          <a:p>
            <a:fld id="{537AB4F7-4BD9-43F1-95BD-EA19DB6F96FE}" type="slidenum">
              <a:rPr lang="en-GB" smtClean="0"/>
              <a:t>‹#›</a:t>
            </a:fld>
            <a:endParaRPr lang="en-GB"/>
          </a:p>
        </p:txBody>
      </p:sp>
      <p:sp>
        <p:nvSpPr>
          <p:cNvPr id="7" name="Footer Placeholder 4">
            <a:extLst>
              <a:ext uri="{FF2B5EF4-FFF2-40B4-BE49-F238E27FC236}">
                <a16:creationId xmlns:a16="http://schemas.microsoft.com/office/drawing/2014/main" id="{844B232F-D5B6-DEFE-8440-A43739EF1CB4}"/>
              </a:ext>
            </a:extLst>
          </p:cNvPr>
          <p:cNvSpPr txBox="1">
            <a:spLocks/>
          </p:cNvSpPr>
          <p:nvPr userDrawn="1"/>
        </p:nvSpPr>
        <p:spPr>
          <a:xfrm>
            <a:off x="4038600" y="-1725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49441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9419F-3AA8-7780-4AB2-0778AAAFC2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7210246-D5F0-A37C-2B2C-D6A6D3CB30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42C001-3FCB-0E6B-9E1F-20622B91CBC3}"/>
              </a:ext>
            </a:extLst>
          </p:cNvPr>
          <p:cNvSpPr>
            <a:spLocks noGrp="1"/>
          </p:cNvSpPr>
          <p:nvPr>
            <p:ph type="dt" sz="half" idx="10"/>
          </p:nvPr>
        </p:nvSpPr>
        <p:spPr/>
        <p:txBody>
          <a:bodyPr/>
          <a:lstStyle/>
          <a:p>
            <a:fld id="{6670FE10-F406-47AF-8AE1-E9BA4C7E25F2}" type="datetimeFigureOut">
              <a:rPr lang="en-GB" smtClean="0"/>
              <a:t>05/06/2024</a:t>
            </a:fld>
            <a:endParaRPr lang="en-GB"/>
          </a:p>
        </p:txBody>
      </p:sp>
      <p:sp>
        <p:nvSpPr>
          <p:cNvPr id="5" name="Footer Placeholder 4">
            <a:extLst>
              <a:ext uri="{FF2B5EF4-FFF2-40B4-BE49-F238E27FC236}">
                <a16:creationId xmlns:a16="http://schemas.microsoft.com/office/drawing/2014/main" id="{B80F9F14-D78E-F738-AB9A-82903D4180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DA85AB1-BB89-8FEB-4B9B-6D47D0A3306D}"/>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026108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90D2-E4BE-3BAB-80D6-46034DFB315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BE216A8-1C74-E2BB-5D51-9570321347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482CC0D-CA4E-02C7-076E-55D511571A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0BDE4EC-111C-93BE-1438-6CDC2E8FCC78}"/>
              </a:ext>
            </a:extLst>
          </p:cNvPr>
          <p:cNvSpPr>
            <a:spLocks noGrp="1"/>
          </p:cNvSpPr>
          <p:nvPr>
            <p:ph type="dt" sz="half" idx="10"/>
          </p:nvPr>
        </p:nvSpPr>
        <p:spPr/>
        <p:txBody>
          <a:bodyPr/>
          <a:lstStyle/>
          <a:p>
            <a:fld id="{6670FE10-F406-47AF-8AE1-E9BA4C7E25F2}" type="datetimeFigureOut">
              <a:rPr lang="en-GB" smtClean="0"/>
              <a:t>05/06/2024</a:t>
            </a:fld>
            <a:endParaRPr lang="en-GB"/>
          </a:p>
        </p:txBody>
      </p:sp>
      <p:sp>
        <p:nvSpPr>
          <p:cNvPr id="6" name="Footer Placeholder 5">
            <a:extLst>
              <a:ext uri="{FF2B5EF4-FFF2-40B4-BE49-F238E27FC236}">
                <a16:creationId xmlns:a16="http://schemas.microsoft.com/office/drawing/2014/main" id="{ABE612E8-024B-A8EE-5D52-CE4D6B315CB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8136DD-9F31-209F-5224-7E8DA5ED84D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319065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CAF4E-854C-2F13-E1E3-1FCD814C36C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5F20CA3-8962-ED78-5627-E2AFD1FA8C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DFED54-B3EB-EDCE-24C1-E05D0B1AAE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DB824DE-EEE0-3583-344D-DEB814DF9A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C3C5AD-D28A-542C-CF9F-7650793A38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BCFE2E4-8192-9EA2-4489-80F4A15EFB6B}"/>
              </a:ext>
            </a:extLst>
          </p:cNvPr>
          <p:cNvSpPr>
            <a:spLocks noGrp="1"/>
          </p:cNvSpPr>
          <p:nvPr>
            <p:ph type="dt" sz="half" idx="10"/>
          </p:nvPr>
        </p:nvSpPr>
        <p:spPr/>
        <p:txBody>
          <a:bodyPr/>
          <a:lstStyle/>
          <a:p>
            <a:fld id="{6670FE10-F406-47AF-8AE1-E9BA4C7E25F2}" type="datetimeFigureOut">
              <a:rPr lang="en-GB" smtClean="0"/>
              <a:t>05/06/2024</a:t>
            </a:fld>
            <a:endParaRPr lang="en-GB"/>
          </a:p>
        </p:txBody>
      </p:sp>
      <p:sp>
        <p:nvSpPr>
          <p:cNvPr id="8" name="Footer Placeholder 7">
            <a:extLst>
              <a:ext uri="{FF2B5EF4-FFF2-40B4-BE49-F238E27FC236}">
                <a16:creationId xmlns:a16="http://schemas.microsoft.com/office/drawing/2014/main" id="{0124C7DB-3AF1-24E1-DCBE-207B96CA5B3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0FA5518-D3AE-F720-2BE0-3F9DB2DFA9E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4105295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B8F10-4EB4-0C0F-03BF-F531D235ADC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F1CEF92-A5CC-B946-CAFC-8C36EB5A1CA9}"/>
              </a:ext>
            </a:extLst>
          </p:cNvPr>
          <p:cNvSpPr>
            <a:spLocks noGrp="1"/>
          </p:cNvSpPr>
          <p:nvPr>
            <p:ph type="dt" sz="half" idx="10"/>
          </p:nvPr>
        </p:nvSpPr>
        <p:spPr/>
        <p:txBody>
          <a:bodyPr/>
          <a:lstStyle/>
          <a:p>
            <a:fld id="{6670FE10-F406-47AF-8AE1-E9BA4C7E25F2}" type="datetimeFigureOut">
              <a:rPr lang="en-GB" smtClean="0"/>
              <a:t>05/06/2024</a:t>
            </a:fld>
            <a:endParaRPr lang="en-GB"/>
          </a:p>
        </p:txBody>
      </p:sp>
      <p:sp>
        <p:nvSpPr>
          <p:cNvPr id="4" name="Footer Placeholder 3">
            <a:extLst>
              <a:ext uri="{FF2B5EF4-FFF2-40B4-BE49-F238E27FC236}">
                <a16:creationId xmlns:a16="http://schemas.microsoft.com/office/drawing/2014/main" id="{79B0AED2-981A-D1A1-3051-5903B7A7770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0C34D5F-9056-9555-8436-92D63EF82CE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815160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30EC6A-6AD6-AA45-F17C-03F69F0BC0B1}"/>
              </a:ext>
            </a:extLst>
          </p:cNvPr>
          <p:cNvSpPr>
            <a:spLocks noGrp="1"/>
          </p:cNvSpPr>
          <p:nvPr>
            <p:ph type="dt" sz="half" idx="10"/>
          </p:nvPr>
        </p:nvSpPr>
        <p:spPr/>
        <p:txBody>
          <a:bodyPr/>
          <a:lstStyle/>
          <a:p>
            <a:fld id="{6670FE10-F406-47AF-8AE1-E9BA4C7E25F2}" type="datetimeFigureOut">
              <a:rPr lang="en-GB" smtClean="0"/>
              <a:t>05/06/2024</a:t>
            </a:fld>
            <a:endParaRPr lang="en-GB"/>
          </a:p>
        </p:txBody>
      </p:sp>
      <p:sp>
        <p:nvSpPr>
          <p:cNvPr id="3" name="Footer Placeholder 2">
            <a:extLst>
              <a:ext uri="{FF2B5EF4-FFF2-40B4-BE49-F238E27FC236}">
                <a16:creationId xmlns:a16="http://schemas.microsoft.com/office/drawing/2014/main" id="{4CE86569-C17C-085A-6CBC-D1C4A1862CB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8D85FA6-E886-1316-E77C-F547D63906B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89950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938B-5BC3-3F7E-C07B-69D2104583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BA5A36E-54F8-095F-63F4-D35F0CEA49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E133D28-5C98-8AD3-E53B-B46BC56EF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6D2A4C-20E2-A896-97ED-F88A7A2385FF}"/>
              </a:ext>
            </a:extLst>
          </p:cNvPr>
          <p:cNvSpPr>
            <a:spLocks noGrp="1"/>
          </p:cNvSpPr>
          <p:nvPr>
            <p:ph type="dt" sz="half" idx="10"/>
          </p:nvPr>
        </p:nvSpPr>
        <p:spPr/>
        <p:txBody>
          <a:bodyPr/>
          <a:lstStyle/>
          <a:p>
            <a:fld id="{6670FE10-F406-47AF-8AE1-E9BA4C7E25F2}" type="datetimeFigureOut">
              <a:rPr lang="en-GB" smtClean="0"/>
              <a:t>05/06/2024</a:t>
            </a:fld>
            <a:endParaRPr lang="en-GB"/>
          </a:p>
        </p:txBody>
      </p:sp>
      <p:sp>
        <p:nvSpPr>
          <p:cNvPr id="6" name="Footer Placeholder 5">
            <a:extLst>
              <a:ext uri="{FF2B5EF4-FFF2-40B4-BE49-F238E27FC236}">
                <a16:creationId xmlns:a16="http://schemas.microsoft.com/office/drawing/2014/main" id="{ED56FC89-B6CF-07FC-4053-C9A2B6E4375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6B4ECD2-23D6-A678-D6E6-CC8E80A4100C}"/>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702068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D62C0-B9AF-01E3-3121-5E4CEC4565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01E6429-9B79-A736-0B9D-B13183DAC6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38859E1-EE15-4687-0846-74724C476E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B76135-5B72-1EEF-F390-24A30E0C2784}"/>
              </a:ext>
            </a:extLst>
          </p:cNvPr>
          <p:cNvSpPr>
            <a:spLocks noGrp="1"/>
          </p:cNvSpPr>
          <p:nvPr>
            <p:ph type="dt" sz="half" idx="10"/>
          </p:nvPr>
        </p:nvSpPr>
        <p:spPr/>
        <p:txBody>
          <a:bodyPr/>
          <a:lstStyle/>
          <a:p>
            <a:fld id="{6670FE10-F406-47AF-8AE1-E9BA4C7E25F2}" type="datetimeFigureOut">
              <a:rPr lang="en-GB" smtClean="0"/>
              <a:t>05/06/2024</a:t>
            </a:fld>
            <a:endParaRPr lang="en-GB"/>
          </a:p>
        </p:txBody>
      </p:sp>
      <p:sp>
        <p:nvSpPr>
          <p:cNvPr id="6" name="Footer Placeholder 5">
            <a:extLst>
              <a:ext uri="{FF2B5EF4-FFF2-40B4-BE49-F238E27FC236}">
                <a16:creationId xmlns:a16="http://schemas.microsoft.com/office/drawing/2014/main" id="{35886E81-CAA3-CA1B-34FD-D779E0A78C4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5CACC89-7C0E-4493-8D29-3D8652C25C7A}"/>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687116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2A5E74-E7EA-A582-FEFF-7E8B6526EA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F34B22-10EC-C970-0CA4-B2EEE5D446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B568B27-F4D1-8804-8F24-49F4B5CF64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70FE10-F406-47AF-8AE1-E9BA4C7E25F2}" type="datetimeFigureOut">
              <a:rPr lang="en-GB" smtClean="0"/>
              <a:t>05/06/2024</a:t>
            </a:fld>
            <a:endParaRPr lang="en-GB"/>
          </a:p>
        </p:txBody>
      </p:sp>
      <p:sp>
        <p:nvSpPr>
          <p:cNvPr id="5" name="Footer Placeholder 4">
            <a:extLst>
              <a:ext uri="{FF2B5EF4-FFF2-40B4-BE49-F238E27FC236}">
                <a16:creationId xmlns:a16="http://schemas.microsoft.com/office/drawing/2014/main" id="{0FE3C49D-7C0D-DBB2-ECF5-D83556B865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8EB63AB-DEAA-1B23-7F83-4CF51358DA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7AB4F7-4BD9-43F1-95BD-EA19DB6F96FE}" type="slidenum">
              <a:rPr lang="en-GB" smtClean="0"/>
              <a:t>‹#›</a:t>
            </a:fld>
            <a:endParaRPr lang="en-GB"/>
          </a:p>
        </p:txBody>
      </p:sp>
    </p:spTree>
    <p:extLst>
      <p:ext uri="{BB962C8B-B14F-4D97-AF65-F5344CB8AC3E}">
        <p14:creationId xmlns:p14="http://schemas.microsoft.com/office/powerpoint/2010/main" val="1381736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BCD4D-82A1-5AD0-053C-2CF73DA5B647}"/>
              </a:ext>
            </a:extLst>
          </p:cNvPr>
          <p:cNvSpPr>
            <a:spLocks noGrp="1"/>
          </p:cNvSpPr>
          <p:nvPr>
            <p:ph type="ctrTitle"/>
          </p:nvPr>
        </p:nvSpPr>
        <p:spPr/>
        <p:txBody>
          <a:bodyPr/>
          <a:lstStyle/>
          <a:p>
            <a:endParaRPr lang="en-GB" dirty="0"/>
          </a:p>
        </p:txBody>
      </p:sp>
      <p:sp>
        <p:nvSpPr>
          <p:cNvPr id="3" name="Subtitle 2">
            <a:extLst>
              <a:ext uri="{FF2B5EF4-FFF2-40B4-BE49-F238E27FC236}">
                <a16:creationId xmlns:a16="http://schemas.microsoft.com/office/drawing/2014/main" id="{7730DC87-B7BC-1B7B-AB86-8B0F1FACBC23}"/>
              </a:ext>
            </a:extLst>
          </p:cNvPr>
          <p:cNvSpPr>
            <a:spLocks noGrp="1"/>
          </p:cNvSpPr>
          <p:nvPr>
            <p:ph type="subTitle" idx="1"/>
          </p:nvPr>
        </p:nvSpPr>
        <p:spPr/>
        <p:txBody>
          <a:bodyPr/>
          <a:lstStyle/>
          <a:p>
            <a:endParaRPr lang="en-GB" dirty="0"/>
          </a:p>
        </p:txBody>
      </p:sp>
      <p:pic>
        <p:nvPicPr>
          <p:cNvPr id="5" name="Picture 4">
            <a:extLst>
              <a:ext uri="{FF2B5EF4-FFF2-40B4-BE49-F238E27FC236}">
                <a16:creationId xmlns:a16="http://schemas.microsoft.com/office/drawing/2014/main" id="{45076DFB-F608-C852-09B9-8C4ACCADDF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522662"/>
            <a:ext cx="9156257" cy="5212976"/>
          </a:xfrm>
          <a:prstGeom prst="rect">
            <a:avLst/>
          </a:prstGeom>
        </p:spPr>
      </p:pic>
      <p:sp>
        <p:nvSpPr>
          <p:cNvPr id="6" name="TextBox 5">
            <a:extLst>
              <a:ext uri="{FF2B5EF4-FFF2-40B4-BE49-F238E27FC236}">
                <a16:creationId xmlns:a16="http://schemas.microsoft.com/office/drawing/2014/main" id="{BB401FF5-7064-EFE8-B444-EA88FB256EB8}"/>
              </a:ext>
            </a:extLst>
          </p:cNvPr>
          <p:cNvSpPr txBox="1"/>
          <p:nvPr/>
        </p:nvSpPr>
        <p:spPr>
          <a:xfrm>
            <a:off x="618564" y="5181382"/>
            <a:ext cx="7351060" cy="646331"/>
          </a:xfrm>
          <a:prstGeom prst="rect">
            <a:avLst/>
          </a:prstGeom>
          <a:noFill/>
        </p:spPr>
        <p:txBody>
          <a:bodyPr wrap="square" rtlCol="0">
            <a:spAutoFit/>
          </a:bodyPr>
          <a:lstStyle/>
          <a:p>
            <a:r>
              <a:rPr lang="en-IN" sz="3600" dirty="0"/>
              <a:t>Customer Buying Behaviour Prediction</a:t>
            </a:r>
          </a:p>
        </p:txBody>
      </p:sp>
      <p:sp>
        <p:nvSpPr>
          <p:cNvPr id="7" name="TextBox 6">
            <a:extLst>
              <a:ext uri="{FF2B5EF4-FFF2-40B4-BE49-F238E27FC236}">
                <a16:creationId xmlns:a16="http://schemas.microsoft.com/office/drawing/2014/main" id="{750E9B35-FD8B-158F-3FB2-9648A23E135E}"/>
              </a:ext>
            </a:extLst>
          </p:cNvPr>
          <p:cNvSpPr txBox="1"/>
          <p:nvPr/>
        </p:nvSpPr>
        <p:spPr>
          <a:xfrm>
            <a:off x="10013577" y="5403431"/>
            <a:ext cx="1559859" cy="400110"/>
          </a:xfrm>
          <a:prstGeom prst="rect">
            <a:avLst/>
          </a:prstGeom>
          <a:noFill/>
        </p:spPr>
        <p:txBody>
          <a:bodyPr wrap="square" rtlCol="0">
            <a:spAutoFit/>
          </a:bodyPr>
          <a:lstStyle/>
          <a:p>
            <a:r>
              <a:rPr lang="en-IN" sz="2000" dirty="0"/>
              <a:t>05-06-2024</a:t>
            </a:r>
          </a:p>
        </p:txBody>
      </p:sp>
      <p:cxnSp>
        <p:nvCxnSpPr>
          <p:cNvPr id="8" name="Straight Connector 7">
            <a:extLst>
              <a:ext uri="{FF2B5EF4-FFF2-40B4-BE49-F238E27FC236}">
                <a16:creationId xmlns:a16="http://schemas.microsoft.com/office/drawing/2014/main" id="{01F89BB3-185D-503A-C866-9B877D3022DB}"/>
              </a:ext>
            </a:extLst>
          </p:cNvPr>
          <p:cNvCxnSpPr>
            <a:cxnSpLocks/>
          </p:cNvCxnSpPr>
          <p:nvPr/>
        </p:nvCxnSpPr>
        <p:spPr>
          <a:xfrm>
            <a:off x="528918" y="4796118"/>
            <a:ext cx="10856258"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92306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CF65A58-0AC7-5C6F-9CA0-C8167FF158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9152" y="466164"/>
            <a:ext cx="6642847" cy="6391835"/>
          </a:xfrm>
          <a:prstGeom prst="rect">
            <a:avLst/>
          </a:prstGeom>
        </p:spPr>
      </p:pic>
      <p:cxnSp>
        <p:nvCxnSpPr>
          <p:cNvPr id="11" name="Straight Connector 10">
            <a:extLst>
              <a:ext uri="{FF2B5EF4-FFF2-40B4-BE49-F238E27FC236}">
                <a16:creationId xmlns:a16="http://schemas.microsoft.com/office/drawing/2014/main" id="{5AB14D9F-3636-44E0-16AA-7F9EEAEDA08A}"/>
              </a:ext>
            </a:extLst>
          </p:cNvPr>
          <p:cNvCxnSpPr>
            <a:cxnSpLocks/>
          </p:cNvCxnSpPr>
          <p:nvPr/>
        </p:nvCxnSpPr>
        <p:spPr>
          <a:xfrm flipV="1">
            <a:off x="582706" y="1021976"/>
            <a:ext cx="11161059" cy="62753"/>
          </a:xfrm>
          <a:prstGeom prst="line">
            <a:avLst/>
          </a:prstGeom>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C6986F93-4C51-5633-A7A4-8591D215F382}"/>
              </a:ext>
            </a:extLst>
          </p:cNvPr>
          <p:cNvSpPr txBox="1"/>
          <p:nvPr/>
        </p:nvSpPr>
        <p:spPr>
          <a:xfrm>
            <a:off x="582706" y="623064"/>
            <a:ext cx="2788023" cy="461665"/>
          </a:xfrm>
          <a:prstGeom prst="rect">
            <a:avLst/>
          </a:prstGeom>
          <a:noFill/>
        </p:spPr>
        <p:txBody>
          <a:bodyPr wrap="square" rtlCol="0">
            <a:spAutoFit/>
          </a:bodyPr>
          <a:lstStyle/>
          <a:p>
            <a:r>
              <a:rPr lang="en-IN" sz="2400" dirty="0"/>
              <a:t>Pearson Correlation</a:t>
            </a:r>
          </a:p>
        </p:txBody>
      </p:sp>
      <p:sp>
        <p:nvSpPr>
          <p:cNvPr id="15" name="TextBox 14">
            <a:extLst>
              <a:ext uri="{FF2B5EF4-FFF2-40B4-BE49-F238E27FC236}">
                <a16:creationId xmlns:a16="http://schemas.microsoft.com/office/drawing/2014/main" id="{48814751-E8EA-6EBA-01DE-214420B52D32}"/>
              </a:ext>
            </a:extLst>
          </p:cNvPr>
          <p:cNvSpPr txBox="1"/>
          <p:nvPr/>
        </p:nvSpPr>
        <p:spPr>
          <a:xfrm>
            <a:off x="385482" y="1501586"/>
            <a:ext cx="4939552" cy="1477328"/>
          </a:xfrm>
          <a:prstGeom prst="rect">
            <a:avLst/>
          </a:prstGeom>
          <a:noFill/>
        </p:spPr>
        <p:txBody>
          <a:bodyPr wrap="square" rtlCol="0">
            <a:spAutoFit/>
          </a:bodyPr>
          <a:lstStyle/>
          <a:p>
            <a:r>
              <a:rPr lang="en-US" b="0" i="0" dirty="0">
                <a:solidFill>
                  <a:srgbClr val="111111"/>
                </a:solidFill>
                <a:effectLst/>
                <a:highlight>
                  <a:srgbClr val="F9F9F9"/>
                </a:highlight>
                <a:latin typeface="-apple-system"/>
              </a:rPr>
              <a:t>The heatmap illustrates the correlation between various parameters. This correlation provide high dependency on wants extra baggage, wants in flight meals, number of passenger and low dependency on booking origin, route, flight hour.</a:t>
            </a:r>
            <a:endParaRPr lang="en-IN" dirty="0"/>
          </a:p>
        </p:txBody>
      </p:sp>
    </p:spTree>
    <p:extLst>
      <p:ext uri="{BB962C8B-B14F-4D97-AF65-F5344CB8AC3E}">
        <p14:creationId xmlns:p14="http://schemas.microsoft.com/office/powerpoint/2010/main" val="3359718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7B0E077-4CED-76FD-1C80-930FFC13C184}"/>
              </a:ext>
            </a:extLst>
          </p:cNvPr>
          <p:cNvSpPr txBox="1"/>
          <p:nvPr/>
        </p:nvSpPr>
        <p:spPr>
          <a:xfrm>
            <a:off x="717176" y="659795"/>
            <a:ext cx="2814918" cy="461665"/>
          </a:xfrm>
          <a:prstGeom prst="rect">
            <a:avLst/>
          </a:prstGeom>
          <a:noFill/>
        </p:spPr>
        <p:txBody>
          <a:bodyPr wrap="square" rtlCol="0">
            <a:spAutoFit/>
          </a:bodyPr>
          <a:lstStyle/>
          <a:p>
            <a:r>
              <a:rPr lang="en-IN" sz="2400" dirty="0"/>
              <a:t>Feature Selection</a:t>
            </a:r>
          </a:p>
        </p:txBody>
      </p:sp>
      <p:cxnSp>
        <p:nvCxnSpPr>
          <p:cNvPr id="9" name="Straight Connector 8">
            <a:extLst>
              <a:ext uri="{FF2B5EF4-FFF2-40B4-BE49-F238E27FC236}">
                <a16:creationId xmlns:a16="http://schemas.microsoft.com/office/drawing/2014/main" id="{4B54667F-9189-403F-C45C-A68AFE372E7A}"/>
              </a:ext>
            </a:extLst>
          </p:cNvPr>
          <p:cNvCxnSpPr>
            <a:cxnSpLocks/>
          </p:cNvCxnSpPr>
          <p:nvPr/>
        </p:nvCxnSpPr>
        <p:spPr>
          <a:xfrm flipV="1">
            <a:off x="498431" y="1183015"/>
            <a:ext cx="11317051" cy="51420"/>
          </a:xfrm>
          <a:prstGeom prst="line">
            <a:avLst/>
          </a:prstGeom>
        </p:spPr>
        <p:style>
          <a:lnRef idx="1">
            <a:schemeClr val="dk1"/>
          </a:lnRef>
          <a:fillRef idx="0">
            <a:schemeClr val="dk1"/>
          </a:fillRef>
          <a:effectRef idx="0">
            <a:schemeClr val="dk1"/>
          </a:effectRef>
          <a:fontRef idx="minor">
            <a:schemeClr val="tx1"/>
          </a:fontRef>
        </p:style>
      </p:cxnSp>
      <p:pic>
        <p:nvPicPr>
          <p:cNvPr id="16" name="Picture 15">
            <a:extLst>
              <a:ext uri="{FF2B5EF4-FFF2-40B4-BE49-F238E27FC236}">
                <a16:creationId xmlns:a16="http://schemas.microsoft.com/office/drawing/2014/main" id="{8A47A2F5-575C-189B-ED4F-ECBF918346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6703" y="1362562"/>
            <a:ext cx="5595297" cy="5495438"/>
          </a:xfrm>
          <a:prstGeom prst="rect">
            <a:avLst/>
          </a:prstGeom>
        </p:spPr>
      </p:pic>
      <p:sp>
        <p:nvSpPr>
          <p:cNvPr id="35" name="TextBox 34">
            <a:extLst>
              <a:ext uri="{FF2B5EF4-FFF2-40B4-BE49-F238E27FC236}">
                <a16:creationId xmlns:a16="http://schemas.microsoft.com/office/drawing/2014/main" id="{3EB6B144-E039-81F9-7517-0A6EB6B6FD94}"/>
              </a:ext>
            </a:extLst>
          </p:cNvPr>
          <p:cNvSpPr txBox="1"/>
          <p:nvPr/>
        </p:nvSpPr>
        <p:spPr>
          <a:xfrm>
            <a:off x="393030" y="1479176"/>
            <a:ext cx="6070523" cy="3539430"/>
          </a:xfrm>
          <a:prstGeom prst="rect">
            <a:avLst/>
          </a:prstGeom>
          <a:noFill/>
        </p:spPr>
        <p:txBody>
          <a:bodyPr wrap="square" rtlCol="0">
            <a:spAutoFit/>
          </a:bodyPr>
          <a:lstStyle/>
          <a:p>
            <a:r>
              <a:rPr lang="en-IN" sz="1600" b="1" dirty="0"/>
              <a:t>Balancing the Dataset </a:t>
            </a:r>
            <a:r>
              <a:rPr lang="en-IN" sz="1600" dirty="0"/>
              <a:t>: </a:t>
            </a:r>
            <a:r>
              <a:rPr lang="en-US" sz="1600" dirty="0"/>
              <a:t>The dataset contains a “ booking_complete " column with two classes: 0 (42522 instances) and 1 (7478 instances), indicating a significant imbalance. To handle the imbalance, we employed the SMOTE (Synthetic Minority Over-sampling Technique) method. After applying SMOTE, the dataset had an equal number of instances for both classes (0 and 1).</a:t>
            </a:r>
          </a:p>
          <a:p>
            <a:endParaRPr lang="en-IN" sz="1600" dirty="0"/>
          </a:p>
          <a:p>
            <a:r>
              <a:rPr lang="en-IN" sz="1600" b="1" dirty="0"/>
              <a:t>Feature Selection </a:t>
            </a:r>
            <a:r>
              <a:rPr lang="en-IN" sz="1600" dirty="0"/>
              <a:t>: We used the mutual_info_classif </a:t>
            </a:r>
            <a:r>
              <a:rPr lang="en-US" sz="1600" dirty="0"/>
              <a:t>function to assess the importance of each feature in predicting the “ booking_complete " outcome.</a:t>
            </a:r>
          </a:p>
          <a:p>
            <a:endParaRPr lang="en-US" sz="1600" dirty="0"/>
          </a:p>
          <a:p>
            <a:r>
              <a:rPr lang="en-IN" sz="1600" b="1" dirty="0"/>
              <a:t>Model Training</a:t>
            </a:r>
            <a:r>
              <a:rPr lang="en-IN" sz="1600" dirty="0"/>
              <a:t>:</a:t>
            </a:r>
            <a:r>
              <a:rPr lang="en-US" sz="1600" dirty="0"/>
              <a:t>Using the balanced dataset and the </a:t>
            </a:r>
            <a:r>
              <a:rPr lang="en-US" sz="1600" b="1" dirty="0"/>
              <a:t>top 6 selected features</a:t>
            </a:r>
            <a:r>
              <a:rPr lang="en-US" sz="1600" dirty="0"/>
              <a:t>, we trained a Random Forest classifier. After training, the model achieved an </a:t>
            </a:r>
            <a:r>
              <a:rPr lang="en-US" sz="1600" b="1" dirty="0"/>
              <a:t>accuracy of 82.9%.</a:t>
            </a:r>
            <a:endParaRPr lang="en-IN" sz="1600" b="1" dirty="0"/>
          </a:p>
        </p:txBody>
      </p:sp>
    </p:spTree>
    <p:extLst>
      <p:ext uri="{BB962C8B-B14F-4D97-AF65-F5344CB8AC3E}">
        <p14:creationId xmlns:p14="http://schemas.microsoft.com/office/powerpoint/2010/main" val="1911081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3AE93F4F-2EF2-EDD1-408D-D7CA0EBE867D}"/>
              </a:ext>
            </a:extLst>
          </p:cNvPr>
          <p:cNvCxnSpPr/>
          <p:nvPr/>
        </p:nvCxnSpPr>
        <p:spPr>
          <a:xfrm>
            <a:off x="385482" y="1147483"/>
            <a:ext cx="1115209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B526374-DAF7-9DF9-5BB3-0727984A656F}"/>
              </a:ext>
            </a:extLst>
          </p:cNvPr>
          <p:cNvSpPr txBox="1"/>
          <p:nvPr/>
        </p:nvSpPr>
        <p:spPr>
          <a:xfrm>
            <a:off x="506506" y="544633"/>
            <a:ext cx="3321424" cy="461665"/>
          </a:xfrm>
          <a:prstGeom prst="rect">
            <a:avLst/>
          </a:prstGeom>
          <a:noFill/>
        </p:spPr>
        <p:txBody>
          <a:bodyPr wrap="square" rtlCol="0">
            <a:spAutoFit/>
          </a:bodyPr>
          <a:lstStyle/>
          <a:p>
            <a:r>
              <a:rPr lang="en-IN" sz="2400" dirty="0"/>
              <a:t>Confusion Matrix</a:t>
            </a:r>
          </a:p>
        </p:txBody>
      </p:sp>
      <p:sp>
        <p:nvSpPr>
          <p:cNvPr id="2" name="TextBox 1">
            <a:extLst>
              <a:ext uri="{FF2B5EF4-FFF2-40B4-BE49-F238E27FC236}">
                <a16:creationId xmlns:a16="http://schemas.microsoft.com/office/drawing/2014/main" id="{E5F98736-D6D4-E3C9-CC20-268F57A8AD2E}"/>
              </a:ext>
            </a:extLst>
          </p:cNvPr>
          <p:cNvSpPr txBox="1"/>
          <p:nvPr/>
        </p:nvSpPr>
        <p:spPr>
          <a:xfrm>
            <a:off x="385482" y="1667435"/>
            <a:ext cx="6508377" cy="1200329"/>
          </a:xfrm>
          <a:prstGeom prst="rect">
            <a:avLst/>
          </a:prstGeom>
          <a:noFill/>
        </p:spPr>
        <p:txBody>
          <a:bodyPr wrap="square" rtlCol="0">
            <a:spAutoFit/>
          </a:bodyPr>
          <a:lstStyle/>
          <a:p>
            <a:r>
              <a:rPr lang="en-US" b="1" dirty="0"/>
              <a:t>Model Training with Balanced Data </a:t>
            </a:r>
            <a:r>
              <a:rPr lang="en-US" dirty="0"/>
              <a:t>: Using the balanced dataset, we trained a Random Forest classifier </a:t>
            </a:r>
            <a:r>
              <a:rPr lang="en-US" b="1" dirty="0"/>
              <a:t>using all the parameters </a:t>
            </a:r>
            <a:r>
              <a:rPr lang="en-US" dirty="0"/>
              <a:t>available in the dataset. The model achieved an </a:t>
            </a:r>
            <a:r>
              <a:rPr lang="en-US" b="1" dirty="0"/>
              <a:t>accuracy of 91.78% </a:t>
            </a:r>
            <a:r>
              <a:rPr lang="en-US" dirty="0"/>
              <a:t>on the test set.</a:t>
            </a:r>
          </a:p>
        </p:txBody>
      </p:sp>
      <p:pic>
        <p:nvPicPr>
          <p:cNvPr id="4" name="Picture 3">
            <a:extLst>
              <a:ext uri="{FF2B5EF4-FFF2-40B4-BE49-F238E27FC236}">
                <a16:creationId xmlns:a16="http://schemas.microsoft.com/office/drawing/2014/main" id="{86B55FED-0183-910B-FBBC-A488B71D0F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8918" y="3048001"/>
            <a:ext cx="4043082" cy="3810000"/>
          </a:xfrm>
          <a:prstGeom prst="rect">
            <a:avLst/>
          </a:prstGeom>
        </p:spPr>
      </p:pic>
      <p:pic>
        <p:nvPicPr>
          <p:cNvPr id="6" name="Picture 5">
            <a:extLst>
              <a:ext uri="{FF2B5EF4-FFF2-40B4-BE49-F238E27FC236}">
                <a16:creationId xmlns:a16="http://schemas.microsoft.com/office/drawing/2014/main" id="{147A4496-47A3-E291-9ACB-DDA3EF9BDD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6066" y="1556101"/>
            <a:ext cx="4696480" cy="1648055"/>
          </a:xfrm>
          <a:prstGeom prst="rect">
            <a:avLst/>
          </a:prstGeom>
        </p:spPr>
      </p:pic>
    </p:spTree>
    <p:extLst>
      <p:ext uri="{BB962C8B-B14F-4D97-AF65-F5344CB8AC3E}">
        <p14:creationId xmlns:p14="http://schemas.microsoft.com/office/powerpoint/2010/main" val="24108532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366</TotalTime>
  <Words>221</Words>
  <Application>Microsoft Office PowerPoint</Application>
  <PresentationFormat>Widescreen</PresentationFormat>
  <Paragraphs>12</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-apple-system</vt: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Susan Robinson</dc:creator>
  <cp:lastModifiedBy>Amit Choudhary</cp:lastModifiedBy>
  <cp:revision>12</cp:revision>
  <dcterms:created xsi:type="dcterms:W3CDTF">2022-12-06T11:13:27Z</dcterms:created>
  <dcterms:modified xsi:type="dcterms:W3CDTF">2024-06-05T05:53:27Z</dcterms:modified>
</cp:coreProperties>
</file>