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63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10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5921-4B34-4379-BC02-84B1D42D9879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DBB104-EC81-4192-B725-F7FF01F2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8A4F-3EC9-4537-B16E-3CF20DE8E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50506"/>
            <a:ext cx="7766936" cy="1159762"/>
          </a:xfrm>
        </p:spPr>
        <p:txBody>
          <a:bodyPr/>
          <a:lstStyle/>
          <a:p>
            <a:pPr algn="ct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800" dirty="0"/>
              <a:t>ISLAMIC UNIVERSITY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1248B-C206-4BF2-96F9-D570610A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409" y="2660885"/>
            <a:ext cx="8228974" cy="2563153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PROJECT NAME : ATHENA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PROJECT TYPE : LIBRARY MANAGEMENT SYSTEM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COURSE : STRUCTURE PROGRAMMING II</a:t>
            </a:r>
          </a:p>
          <a:p>
            <a:pPr algn="l"/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2869E-E925-4247-964F-2967C286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4" y="301226"/>
            <a:ext cx="1012965" cy="1490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7AB09-9876-4737-843D-DCF0EA06BCD9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123687653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139C5-569E-491F-99BE-D6C146588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0" t="14778" r="22125" b="48111"/>
          <a:stretch/>
        </p:blipFill>
        <p:spPr>
          <a:xfrm>
            <a:off x="1912620" y="358140"/>
            <a:ext cx="5928360" cy="2545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71A39-A083-4B14-A127-FC0D473A4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3" t="20778" r="20063" b="45333"/>
          <a:stretch/>
        </p:blipFill>
        <p:spPr>
          <a:xfrm>
            <a:off x="1912620" y="3177540"/>
            <a:ext cx="5928360" cy="232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DE42-F2E2-472D-94AB-E33238D9AFC2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31835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3D82-228E-4DEF-9C43-4EC5BE2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22" y="739140"/>
            <a:ext cx="6485465" cy="115824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Delete</a:t>
            </a:r>
            <a:r>
              <a:rPr lang="en-US" sz="3100" dirty="0">
                <a:solidFill>
                  <a:schemeClr val="accent1"/>
                </a:solidFill>
              </a:rPr>
              <a:t> Book’s profile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740A9-ADAF-4099-BE36-475290ED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795" y="1111899"/>
            <a:ext cx="8596668" cy="15709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Deletes the entire record of particular book by searching through different criteria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E9FC-1AFF-4F1B-960C-5E32106F94A1}"/>
              </a:ext>
            </a:extLst>
          </p:cNvPr>
          <p:cNvSpPr txBox="1"/>
          <p:nvPr/>
        </p:nvSpPr>
        <p:spPr>
          <a:xfrm>
            <a:off x="740622" y="2444234"/>
            <a:ext cx="6292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 and Borrow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44AAD-7AA8-462B-91C3-1AA1FAA9A222}"/>
              </a:ext>
            </a:extLst>
          </p:cNvPr>
          <p:cNvSpPr txBox="1"/>
          <p:nvPr/>
        </p:nvSpPr>
        <p:spPr>
          <a:xfrm>
            <a:off x="740622" y="3229715"/>
            <a:ext cx="60998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case of borrow reduces the quantity of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Shows out of stock if the book is currently unavailable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case of return increases the quantity of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D126A-C9B6-417F-83AE-75AA211B66BA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18998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49292-C2B9-4800-B2C5-FEA108612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11411" r="65178" b="74285"/>
          <a:stretch/>
        </p:blipFill>
        <p:spPr>
          <a:xfrm>
            <a:off x="1786812" y="662473"/>
            <a:ext cx="6578082" cy="193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E9E31-2C95-435B-8C93-CCA4DBEB7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3130" r="68403" b="77687"/>
          <a:stretch/>
        </p:blipFill>
        <p:spPr>
          <a:xfrm>
            <a:off x="419878" y="3265712"/>
            <a:ext cx="4385388" cy="2761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8B76-FCDC-4199-969B-5DF5DA17A5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0" t="3537" r="68011" b="75919"/>
          <a:stretch/>
        </p:blipFill>
        <p:spPr>
          <a:xfrm>
            <a:off x="5052526" y="3265711"/>
            <a:ext cx="4257868" cy="2761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4A00C-27EA-4FD0-9C94-B56D3C05A362}"/>
              </a:ext>
            </a:extLst>
          </p:cNvPr>
          <p:cNvSpPr txBox="1"/>
          <p:nvPr/>
        </p:nvSpPr>
        <p:spPr>
          <a:xfrm>
            <a:off x="3918857" y="151236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C0F7C-095B-41C7-B140-88C91EF9A804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12</a:t>
            </a:r>
          </a:p>
        </p:txBody>
      </p:sp>
    </p:spTree>
    <p:extLst>
      <p:ext uri="{BB962C8B-B14F-4D97-AF65-F5344CB8AC3E}">
        <p14:creationId xmlns:p14="http://schemas.microsoft.com/office/powerpoint/2010/main" val="276888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31389-83EC-4809-B6DF-996769711332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1A14-E89A-4609-B6C2-E628D5566F2C}"/>
              </a:ext>
            </a:extLst>
          </p:cNvPr>
          <p:cNvSpPr txBox="1"/>
          <p:nvPr/>
        </p:nvSpPr>
        <p:spPr>
          <a:xfrm>
            <a:off x="2118049" y="2644170"/>
            <a:ext cx="6363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</a:rPr>
              <a:t>Let us see a </a:t>
            </a:r>
            <a:r>
              <a:rPr lang="en-US" sz="4800" b="0" i="0" dirty="0">
                <a:solidFill>
                  <a:schemeClr val="accent1"/>
                </a:solidFill>
                <a:effectLst/>
                <a:latin typeface="+mj-lt"/>
              </a:rPr>
              <a:t>demonstration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6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EC6F-B4CC-4CD0-A066-1A891860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417" y="-52042"/>
            <a:ext cx="7895165" cy="1082040"/>
          </a:xfrm>
        </p:spPr>
        <p:txBody>
          <a:bodyPr>
            <a:normAutofit/>
          </a:bodyPr>
          <a:lstStyle/>
          <a:p>
            <a:r>
              <a:rPr lang="en-US" sz="2800" dirty="0"/>
              <a:t>Proposal vs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444F-94C0-46CA-BDDE-B1227643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94" y="1102360"/>
            <a:ext cx="8969585" cy="378206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have tried to implement all the features those were proposed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tried to add some new features those were not proposed earlier like Password Verification and Change system are newly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tried to implement XOR encryption but it didn’t load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>
                <a:solidFill>
                  <a:schemeClr val="tx1"/>
                </a:solidFill>
              </a:rPr>
              <a:t>used an </a:t>
            </a:r>
            <a:r>
              <a:rPr lang="en-US" sz="2400" dirty="0">
                <a:solidFill>
                  <a:schemeClr val="tx1"/>
                </a:solidFill>
              </a:rPr>
              <a:t>UI system to make it user </a:t>
            </a:r>
            <a:r>
              <a:rPr lang="en-US" sz="2400">
                <a:solidFill>
                  <a:schemeClr val="tx1"/>
                </a:solidFill>
              </a:rPr>
              <a:t>friendly 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E666B-69FE-4576-BA98-AB11B9CB4920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14</a:t>
            </a:r>
          </a:p>
        </p:txBody>
      </p:sp>
    </p:spTree>
    <p:extLst>
      <p:ext uri="{BB962C8B-B14F-4D97-AF65-F5344CB8AC3E}">
        <p14:creationId xmlns:p14="http://schemas.microsoft.com/office/powerpoint/2010/main" val="155124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A7C-65C8-403A-A3C6-D4DE62FC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27" y="248948"/>
            <a:ext cx="7933265" cy="1135380"/>
          </a:xfrm>
        </p:spPr>
        <p:txBody>
          <a:bodyPr>
            <a:normAutofit/>
          </a:bodyPr>
          <a:lstStyle/>
          <a:p>
            <a:r>
              <a:rPr lang="en-US" sz="3200" dirty="0"/>
              <a:t>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0C59-6784-4AE8-8EA1-3ED101B9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021080"/>
            <a:ext cx="8580120" cy="50202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have faced problem in writing </a:t>
            </a:r>
            <a:r>
              <a:rPr lang="en-US" dirty="0" err="1">
                <a:latin typeface="+mj-lt"/>
              </a:rPr>
              <a:t>strings.So</a:t>
            </a:r>
            <a:r>
              <a:rPr lang="en-US" dirty="0">
                <a:latin typeface="+mj-lt"/>
              </a:rPr>
              <a:t> we used </a:t>
            </a:r>
            <a:r>
              <a:rPr lang="en-US" b="0" dirty="0">
                <a:solidFill>
                  <a:srgbClr val="FF0000"/>
                </a:solidFill>
                <a:effectLst/>
                <a:latin typeface="+mj-lt"/>
              </a:rPr>
              <a:t>%[^\n]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and </a:t>
            </a:r>
            <a:r>
              <a:rPr lang="en-US" b="0" dirty="0" err="1">
                <a:solidFill>
                  <a:srgbClr val="FF0000"/>
                </a:solidFill>
                <a:effectLst/>
                <a:latin typeface="+mj-lt"/>
              </a:rPr>
              <a:t>fgets</a:t>
            </a:r>
            <a:endParaRPr lang="en-US" b="0" dirty="0">
              <a:solidFill>
                <a:srgbClr val="FF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While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setting cursor positions some printing texts were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hectic.So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 some places we used escape sequences like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\n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\t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While putting </a:t>
            </a:r>
            <a:r>
              <a:rPr lang="en-US" b="0" dirty="0">
                <a:solidFill>
                  <a:srgbClr val="FF0000"/>
                </a:solidFill>
                <a:effectLst/>
                <a:latin typeface="+mj-lt"/>
              </a:rPr>
              <a:t>asterisk(*)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in place of password inputs we have faced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difficulties in handling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backspace.Then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 just wrote some logics to place </a:t>
            </a:r>
            <a:r>
              <a:rPr lang="en-US" b="0" dirty="0">
                <a:solidFill>
                  <a:srgbClr val="FF0000"/>
                </a:solidFill>
                <a:effectLst/>
                <a:latin typeface="+mj-lt"/>
              </a:rPr>
              <a:t>asterisk(*)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with </a:t>
            </a:r>
            <a:r>
              <a:rPr lang="en-US" b="0" dirty="0">
                <a:solidFill>
                  <a:srgbClr val="FF0000"/>
                </a:solidFill>
                <a:effectLst/>
                <a:latin typeface="+mj-lt"/>
              </a:rPr>
              <a:t>space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character whenever getting backspace to removing any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While encrypting book record we faced difficulties in proper format of display and the quantity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books.By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looking through some documents we overcame this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While creating binary file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user record , writing to it and reading from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it.Through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studying characteristics of binary files we solved it</a:t>
            </a:r>
          </a:p>
          <a:p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F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470CB-F386-4DFC-94CB-9579018F6461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15</a:t>
            </a:r>
          </a:p>
        </p:txBody>
      </p:sp>
    </p:spTree>
    <p:extLst>
      <p:ext uri="{BB962C8B-B14F-4D97-AF65-F5344CB8AC3E}">
        <p14:creationId xmlns:p14="http://schemas.microsoft.com/office/powerpoint/2010/main" val="115683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5269-2FB0-4F9C-AEA8-BBDA1616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467" y="25400"/>
            <a:ext cx="8619065" cy="3403600"/>
          </a:xfrm>
        </p:spPr>
        <p:txBody>
          <a:bodyPr>
            <a:normAutofit/>
          </a:bodyPr>
          <a:lstStyle/>
          <a:p>
            <a:r>
              <a:rPr lang="en-US" sz="3200" dirty="0"/>
              <a:t>Contributions of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33873-4B72-4DED-885A-BC47DB8C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195" y="2743200"/>
            <a:ext cx="8573345" cy="379346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Features design : Zahid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Code skeleton : Fahim and Zahid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Login system 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Password Management : Amit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Add book feature with ISBN concept : Zahid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Search ,Edit , Delete, Borrow , Return : Fahim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File System Handling : Fahim and Zahid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File security : Amit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User Interface : Zahid and Fahim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Documentation, Debugging and Testing 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2B8DC-CE1C-4912-91C6-AA2D81C8B293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16</a:t>
            </a:r>
          </a:p>
        </p:txBody>
      </p:sp>
    </p:spTree>
    <p:extLst>
      <p:ext uri="{BB962C8B-B14F-4D97-AF65-F5344CB8AC3E}">
        <p14:creationId xmlns:p14="http://schemas.microsoft.com/office/powerpoint/2010/main" val="32104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14BBC-38AA-4B0F-8E84-812D2B27FC5A}"/>
              </a:ext>
            </a:extLst>
          </p:cNvPr>
          <p:cNvSpPr txBox="1"/>
          <p:nvPr/>
        </p:nvSpPr>
        <p:spPr>
          <a:xfrm>
            <a:off x="1511559" y="429208"/>
            <a:ext cx="6531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Team Members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00E7F-8A1D-41D2-89C3-5357D8C8B0C4}"/>
              </a:ext>
            </a:extLst>
          </p:cNvPr>
          <p:cNvSpPr txBox="1"/>
          <p:nvPr/>
        </p:nvSpPr>
        <p:spPr>
          <a:xfrm>
            <a:off x="979714" y="1735493"/>
            <a:ext cx="79123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 M ZAHID HOSSAIN MILKAN</a:t>
            </a:r>
          </a:p>
          <a:p>
            <a:r>
              <a:rPr lang="en-US" sz="2400" dirty="0"/>
              <a:t>    ID : 200041202</a:t>
            </a:r>
          </a:p>
          <a:p>
            <a:r>
              <a:rPr lang="en-US" sz="2400" dirty="0"/>
              <a:t>    LAB GROUP : 2B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FAHIM FARHAD AHMED</a:t>
            </a:r>
          </a:p>
          <a:p>
            <a:r>
              <a:rPr lang="en-US" sz="2400" dirty="0"/>
              <a:t>    ID : 200041256</a:t>
            </a:r>
          </a:p>
          <a:p>
            <a:r>
              <a:rPr lang="en-US" sz="2400" dirty="0"/>
              <a:t>    LAB GROUP : 2B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AMIT BIN TARIQUL</a:t>
            </a:r>
          </a:p>
          <a:p>
            <a:r>
              <a:rPr lang="en-US" sz="2400" dirty="0"/>
              <a:t>    ID : 200041214</a:t>
            </a:r>
          </a:p>
          <a:p>
            <a:r>
              <a:rPr lang="en-US" sz="2400" dirty="0"/>
              <a:t>    LAB GROUP : 2B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1709-4F8B-4199-9C32-C0742DFB3FCD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02</a:t>
            </a:r>
          </a:p>
        </p:txBody>
      </p:sp>
    </p:spTree>
    <p:extLst>
      <p:ext uri="{BB962C8B-B14F-4D97-AF65-F5344CB8AC3E}">
        <p14:creationId xmlns:p14="http://schemas.microsoft.com/office/powerpoint/2010/main" val="34987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4A8-8879-4A40-812E-D01B4EB6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27314"/>
          </a:xfrm>
        </p:spPr>
        <p:txBody>
          <a:bodyPr/>
          <a:lstStyle/>
          <a:p>
            <a:pPr algn="ctr"/>
            <a:r>
              <a:rPr lang="en-US" dirty="0"/>
              <a:t>A BRIEF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5C8EE-C7DD-4A1E-8427-2235A654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3527"/>
            <a:ext cx="8596668" cy="45440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sophisticated management system facilitated with opportunities of registration and login with data security and much more apart from usual functionalities associated with the conventional system with user friendly 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79C7-80AC-486D-8774-9B592095E30D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23664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3B32-1F36-400A-A980-67E8609E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5" y="152400"/>
            <a:ext cx="8245685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IMPLEMENTED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DA3B-0595-4361-92C7-90C4453D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3615" y="937260"/>
            <a:ext cx="10995660" cy="5448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and Login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Maintenance of User Profile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System and Data Security and verification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System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Book Profile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Book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 by different criteria(ISBN, Name, Author , Genre)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Editing Book Profile by aforementioned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from different Inventory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Saving in Default and User defined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Book Profile from any Inventory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 and Return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Friendly Interface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6449-768A-4603-AD76-2AD63A8B9B51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04</a:t>
            </a:r>
          </a:p>
        </p:txBody>
      </p:sp>
    </p:spTree>
    <p:extLst>
      <p:ext uri="{BB962C8B-B14F-4D97-AF65-F5344CB8AC3E}">
        <p14:creationId xmlns:p14="http://schemas.microsoft.com/office/powerpoint/2010/main" val="298155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C0B0-31B1-41BA-BAB7-3E151E03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035" y="396240"/>
            <a:ext cx="7940885" cy="1402080"/>
          </a:xfrm>
        </p:spPr>
        <p:txBody>
          <a:bodyPr/>
          <a:lstStyle/>
          <a:p>
            <a:r>
              <a:rPr lang="en-US" dirty="0"/>
              <a:t>			What they perform?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A181-0822-4487-B7ED-493B1189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" y="1744980"/>
            <a:ext cx="9814560" cy="3779520"/>
          </a:xfrm>
        </p:spPr>
        <p:txBody>
          <a:bodyPr>
            <a:normAutofit fontScale="92500" lnSpcReduction="20000"/>
          </a:bodyPr>
          <a:lstStyle/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</a:rPr>
              <a:t>The Registration System and Login System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Users to create their own Profile in the Library by which they can get access to the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 of Password Verification and Reset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user’s data will be in binary file which isn’t human readable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While entering the password it will show *(asterisk) symbol which will ensure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4E03A-8908-458C-96D1-689C0BA06B95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05</a:t>
            </a:r>
          </a:p>
        </p:txBody>
      </p:sp>
    </p:spTree>
    <p:extLst>
      <p:ext uri="{BB962C8B-B14F-4D97-AF65-F5344CB8AC3E}">
        <p14:creationId xmlns:p14="http://schemas.microsoft.com/office/powerpoint/2010/main" val="85997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A3B82-509A-4065-9C73-57AD4B62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t="10937" r="20232" b="44797"/>
          <a:stretch/>
        </p:blipFill>
        <p:spPr>
          <a:xfrm>
            <a:off x="1333500" y="419100"/>
            <a:ext cx="7604760" cy="222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F0C13-7939-4469-BA21-D205DDF98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t="6920" r="19939" b="46367"/>
          <a:stretch/>
        </p:blipFill>
        <p:spPr>
          <a:xfrm>
            <a:off x="1333500" y="2670811"/>
            <a:ext cx="7604760" cy="308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9EC9C-D2E0-4D02-8CD3-FD35DF5B876A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06</a:t>
            </a:r>
          </a:p>
        </p:txBody>
      </p:sp>
    </p:spTree>
    <p:extLst>
      <p:ext uri="{BB962C8B-B14F-4D97-AF65-F5344CB8AC3E}">
        <p14:creationId xmlns:p14="http://schemas.microsoft.com/office/powerpoint/2010/main" val="1043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4CDF-D4B2-4A93-9B9E-62BC2CC6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40350"/>
            <a:ext cx="8596668" cy="3403600"/>
          </a:xfrm>
        </p:spPr>
        <p:txBody>
          <a:bodyPr>
            <a:normAutofit/>
          </a:bodyPr>
          <a:lstStyle/>
          <a:p>
            <a:r>
              <a:rPr lang="en-US" sz="3200" dirty="0"/>
              <a:t>Adding Books Profile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BD71-55B3-43DD-96BC-FF4D3E3F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703" y="2750634"/>
            <a:ext cx="8596668" cy="1570962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Book entry into Inventory with International Standard of Book Number(ISBN) code , Name , Author , Genre , Quantity and Shelf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 Same Book profile can’t be created only Quantity can be increased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CA95B-4636-4840-BFC8-51C5D5E73228}"/>
              </a:ext>
            </a:extLst>
          </p:cNvPr>
          <p:cNvSpPr txBox="1"/>
          <p:nvPr/>
        </p:nvSpPr>
        <p:spPr>
          <a:xfrm>
            <a:off x="677335" y="4699242"/>
            <a:ext cx="865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View Book Inventory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E5705-181D-46A9-9742-08197F9C403E}"/>
              </a:ext>
            </a:extLst>
          </p:cNvPr>
          <p:cNvSpPr txBox="1"/>
          <p:nvPr/>
        </p:nvSpPr>
        <p:spPr>
          <a:xfrm>
            <a:off x="411289" y="5538888"/>
            <a:ext cx="9128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books present in the Files at the moment and load from other files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4F5F2-9143-4113-80A2-83908217BC3F}"/>
              </a:ext>
            </a:extLst>
          </p:cNvPr>
          <p:cNvSpPr txBox="1"/>
          <p:nvPr/>
        </p:nvSpPr>
        <p:spPr>
          <a:xfrm>
            <a:off x="3238500" y="948567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they perform?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7644-A1EF-4A74-A319-89C0B2A2E906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07</a:t>
            </a:r>
          </a:p>
        </p:txBody>
      </p:sp>
    </p:spTree>
    <p:extLst>
      <p:ext uri="{BB962C8B-B14F-4D97-AF65-F5344CB8AC3E}">
        <p14:creationId xmlns:p14="http://schemas.microsoft.com/office/powerpoint/2010/main" val="74829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986F-5F69-4FE8-B664-3DED202F7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2" t="14748" r="19758" b="39898"/>
          <a:stretch/>
        </p:blipFill>
        <p:spPr>
          <a:xfrm>
            <a:off x="1150620" y="0"/>
            <a:ext cx="6682740" cy="2348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CD2B-2BA9-40D7-AF15-F18EE32E8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7194" r="31938" b="20144"/>
          <a:stretch/>
        </p:blipFill>
        <p:spPr>
          <a:xfrm>
            <a:off x="1150620" y="2484120"/>
            <a:ext cx="6682740" cy="3824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9D0D4-AEFB-41DC-82E5-A94EAE0DC1E1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08</a:t>
            </a:r>
          </a:p>
        </p:txBody>
      </p:sp>
    </p:spTree>
    <p:extLst>
      <p:ext uri="{BB962C8B-B14F-4D97-AF65-F5344CB8AC3E}">
        <p14:creationId xmlns:p14="http://schemas.microsoft.com/office/powerpoint/2010/main" val="17873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DB6B-8546-4E7F-89A4-4DABA061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Search Book’s profile</a:t>
            </a: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608C6-1438-45B9-A28C-643648765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8083" y="3665944"/>
            <a:ext cx="8596312" cy="102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Edit Book’s profile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DC70D-85A3-4D27-8A21-A2235C1CBEDE}"/>
              </a:ext>
            </a:extLst>
          </p:cNvPr>
          <p:cNvSpPr txBox="1"/>
          <p:nvPr/>
        </p:nvSpPr>
        <p:spPr>
          <a:xfrm>
            <a:off x="342900" y="2032615"/>
            <a:ext cx="8534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search options like by </a:t>
            </a:r>
            <a:r>
              <a:rPr lang="en-US" sz="2400" dirty="0" err="1"/>
              <a:t>ISBN,book’s</a:t>
            </a:r>
            <a:r>
              <a:rPr lang="en-US" sz="2400" dirty="0"/>
              <a:t>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books profile by author and genre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8D432-3EDA-45B2-9116-4EBB632CCC34}"/>
              </a:ext>
            </a:extLst>
          </p:cNvPr>
          <p:cNvSpPr txBox="1"/>
          <p:nvPr/>
        </p:nvSpPr>
        <p:spPr>
          <a:xfrm>
            <a:off x="548448" y="4478719"/>
            <a:ext cx="8123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Search by name or ISBN to edit any particular book’s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BCA3A-16F4-43AA-93AA-5946D46DFB2D}"/>
              </a:ext>
            </a:extLst>
          </p:cNvPr>
          <p:cNvSpPr txBox="1"/>
          <p:nvPr/>
        </p:nvSpPr>
        <p:spPr>
          <a:xfrm>
            <a:off x="10039739" y="5803641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09</a:t>
            </a:r>
          </a:p>
        </p:txBody>
      </p:sp>
    </p:spTree>
    <p:extLst>
      <p:ext uri="{BB962C8B-B14F-4D97-AF65-F5344CB8AC3E}">
        <p14:creationId xmlns:p14="http://schemas.microsoft.com/office/powerpoint/2010/main" val="3010623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692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                 ISLAMIC UNIVERSITY OF TECHNOLOGY</vt:lpstr>
      <vt:lpstr>PowerPoint Presentation</vt:lpstr>
      <vt:lpstr>A BRIEF EXPLANATION</vt:lpstr>
      <vt:lpstr>IMPLEMENTED FEATURES </vt:lpstr>
      <vt:lpstr>   What they perform?</vt:lpstr>
      <vt:lpstr>PowerPoint Presentation</vt:lpstr>
      <vt:lpstr>Adding Books Profile </vt:lpstr>
      <vt:lpstr>PowerPoint Presentation</vt:lpstr>
      <vt:lpstr>Search Book’s profile   </vt:lpstr>
      <vt:lpstr>PowerPoint Presentation</vt:lpstr>
      <vt:lpstr>Delete Book’s profile </vt:lpstr>
      <vt:lpstr>PowerPoint Presentation</vt:lpstr>
      <vt:lpstr>PowerPoint Presentation</vt:lpstr>
      <vt:lpstr>Proposal vs Implementation</vt:lpstr>
      <vt:lpstr>Challenges and Solutions</vt:lpstr>
      <vt:lpstr>Contributions of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ISLAMIC UNIVERSITY OF TECHNOLOGY</dc:title>
  <dc:creator>ahmed</dc:creator>
  <cp:lastModifiedBy>ahmed</cp:lastModifiedBy>
  <cp:revision>9</cp:revision>
  <dcterms:created xsi:type="dcterms:W3CDTF">2022-04-20T15:14:11Z</dcterms:created>
  <dcterms:modified xsi:type="dcterms:W3CDTF">2022-04-21T06:49:20Z</dcterms:modified>
</cp:coreProperties>
</file>