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0F8C61-C74D-4DB1-9066-D7749E831B5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FA35FA8-0C16-45B0-9EFE-28AAADFC60F0}">
      <dgm:prSet/>
      <dgm:spPr/>
      <dgm:t>
        <a:bodyPr/>
        <a:lstStyle/>
        <a:p>
          <a:r>
            <a:rPr lang="en-US" b="0" i="0" baseline="0" dirty="0"/>
            <a:t>Our Project Goal: To develop a machine learning model using Convolutional Neural Networks (CNNs) to accurately classify skin images as either affected or unaffected by arsenic poisoning.</a:t>
          </a:r>
          <a:endParaRPr lang="en-US" dirty="0"/>
        </a:p>
      </dgm:t>
    </dgm:pt>
    <dgm:pt modelId="{4645825A-9117-4122-8B5B-4473760A51C3}" type="parTrans" cxnId="{9C1056C1-6277-43A5-A529-BAF8125A5D1D}">
      <dgm:prSet/>
      <dgm:spPr/>
      <dgm:t>
        <a:bodyPr/>
        <a:lstStyle/>
        <a:p>
          <a:endParaRPr lang="en-US"/>
        </a:p>
      </dgm:t>
    </dgm:pt>
    <dgm:pt modelId="{F71AB5E3-0738-424E-94C8-6ECCC786D822}" type="sibTrans" cxnId="{9C1056C1-6277-43A5-A529-BAF8125A5D1D}">
      <dgm:prSet/>
      <dgm:spPr/>
      <dgm:t>
        <a:bodyPr/>
        <a:lstStyle/>
        <a:p>
          <a:endParaRPr lang="en-US"/>
        </a:p>
      </dgm:t>
    </dgm:pt>
    <dgm:pt modelId="{4C1D5BC9-5FB3-45DD-8387-0CB64FE4895A}">
      <dgm:prSet/>
      <dgm:spPr/>
      <dgm:t>
        <a:bodyPr/>
        <a:lstStyle/>
        <a:p>
          <a:r>
            <a:rPr lang="en-US" b="1" i="0" baseline="0" dirty="0"/>
            <a:t>Literature Review Purpose:</a:t>
          </a:r>
          <a:r>
            <a:rPr lang="en-US" b="0" i="0" baseline="0" dirty="0"/>
            <a:t> To understand the existing work – specifically the available dataset, common methods, and the best current results (the benchmark) – to guide and position our project.</a:t>
          </a:r>
          <a:endParaRPr lang="en-US" dirty="0"/>
        </a:p>
      </dgm:t>
    </dgm:pt>
    <dgm:pt modelId="{30A41201-F986-4BBF-9FD0-9BDA9CFE9746}" type="parTrans" cxnId="{F52979AC-D97A-499F-B8E1-AAB4B956EAD6}">
      <dgm:prSet/>
      <dgm:spPr/>
      <dgm:t>
        <a:bodyPr/>
        <a:lstStyle/>
        <a:p>
          <a:endParaRPr lang="en-US"/>
        </a:p>
      </dgm:t>
    </dgm:pt>
    <dgm:pt modelId="{8E1D654B-70BE-42E8-BC02-86B9FEF090DF}" type="sibTrans" cxnId="{F52979AC-D97A-499F-B8E1-AAB4B956EAD6}">
      <dgm:prSet/>
      <dgm:spPr/>
      <dgm:t>
        <a:bodyPr/>
        <a:lstStyle/>
        <a:p>
          <a:endParaRPr lang="en-US"/>
        </a:p>
      </dgm:t>
    </dgm:pt>
    <dgm:pt modelId="{D27E4410-0E14-4014-A073-1654B6FAF323}" type="pres">
      <dgm:prSet presAssocID="{030F8C61-C74D-4DB1-9066-D7749E831B5B}" presName="root" presStyleCnt="0">
        <dgm:presLayoutVars>
          <dgm:dir/>
          <dgm:resizeHandles val="exact"/>
        </dgm:presLayoutVars>
      </dgm:prSet>
      <dgm:spPr/>
    </dgm:pt>
    <dgm:pt modelId="{28125DAC-3681-41CD-A65A-16785F944E9D}" type="pres">
      <dgm:prSet presAssocID="{CFA35FA8-0C16-45B0-9EFE-28AAADFC60F0}" presName="compNode" presStyleCnt="0"/>
      <dgm:spPr/>
    </dgm:pt>
    <dgm:pt modelId="{D51A5CBF-077B-4E58-9879-E3F7D2544075}" type="pres">
      <dgm:prSet presAssocID="{CFA35FA8-0C16-45B0-9EFE-28AAADFC60F0}" presName="bgRect" presStyleLbl="bgShp" presStyleIdx="0" presStyleCnt="2"/>
      <dgm:spPr/>
    </dgm:pt>
    <dgm:pt modelId="{D53DDF15-0443-4A29-9F1D-C3DBCB6E7EEB}" type="pres">
      <dgm:prSet presAssocID="{CFA35FA8-0C16-45B0-9EFE-28AAADFC60F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3BAB60A-CC7D-4F3A-86D9-5BFF1C51E6FF}" type="pres">
      <dgm:prSet presAssocID="{CFA35FA8-0C16-45B0-9EFE-28AAADFC60F0}" presName="spaceRect" presStyleCnt="0"/>
      <dgm:spPr/>
    </dgm:pt>
    <dgm:pt modelId="{35AD1F33-57CE-4B20-A13C-3D0AF150D40B}" type="pres">
      <dgm:prSet presAssocID="{CFA35FA8-0C16-45B0-9EFE-28AAADFC60F0}" presName="parTx" presStyleLbl="revTx" presStyleIdx="0" presStyleCnt="2">
        <dgm:presLayoutVars>
          <dgm:chMax val="0"/>
          <dgm:chPref val="0"/>
        </dgm:presLayoutVars>
      </dgm:prSet>
      <dgm:spPr/>
    </dgm:pt>
    <dgm:pt modelId="{0DEA0A35-B99A-4AD3-BEE2-D1037E7F3EC0}" type="pres">
      <dgm:prSet presAssocID="{F71AB5E3-0738-424E-94C8-6ECCC786D822}" presName="sibTrans" presStyleCnt="0"/>
      <dgm:spPr/>
    </dgm:pt>
    <dgm:pt modelId="{9C52F85C-FFC9-44EE-BB56-5DBA34AA1986}" type="pres">
      <dgm:prSet presAssocID="{4C1D5BC9-5FB3-45DD-8387-0CB64FE4895A}" presName="compNode" presStyleCnt="0"/>
      <dgm:spPr/>
    </dgm:pt>
    <dgm:pt modelId="{30AA8345-2831-4065-B128-29DB21909E34}" type="pres">
      <dgm:prSet presAssocID="{4C1D5BC9-5FB3-45DD-8387-0CB64FE4895A}" presName="bgRect" presStyleLbl="bgShp" presStyleIdx="1" presStyleCnt="2"/>
      <dgm:spPr/>
    </dgm:pt>
    <dgm:pt modelId="{37ED708A-B4F3-4DA3-821D-9F1EAEBEF477}" type="pres">
      <dgm:prSet presAssocID="{4C1D5BC9-5FB3-45DD-8387-0CB64FE4895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814A1B4-87D2-4436-9423-6B896CDF3BE6}" type="pres">
      <dgm:prSet presAssocID="{4C1D5BC9-5FB3-45DD-8387-0CB64FE4895A}" presName="spaceRect" presStyleCnt="0"/>
      <dgm:spPr/>
    </dgm:pt>
    <dgm:pt modelId="{93D6CB03-0F2A-45C2-BA09-E7E7579CF4F8}" type="pres">
      <dgm:prSet presAssocID="{4C1D5BC9-5FB3-45DD-8387-0CB64FE4895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00FAB41-D15B-4E57-A619-670A288A2CEB}" type="presOf" srcId="{030F8C61-C74D-4DB1-9066-D7749E831B5B}" destId="{D27E4410-0E14-4014-A073-1654B6FAF323}" srcOrd="0" destOrd="0" presId="urn:microsoft.com/office/officeart/2018/2/layout/IconVerticalSolidList"/>
    <dgm:cxn modelId="{308A0185-DD18-4495-A3A8-86F306F33B7B}" type="presOf" srcId="{4C1D5BC9-5FB3-45DD-8387-0CB64FE4895A}" destId="{93D6CB03-0F2A-45C2-BA09-E7E7579CF4F8}" srcOrd="0" destOrd="0" presId="urn:microsoft.com/office/officeart/2018/2/layout/IconVerticalSolidList"/>
    <dgm:cxn modelId="{F52979AC-D97A-499F-B8E1-AAB4B956EAD6}" srcId="{030F8C61-C74D-4DB1-9066-D7749E831B5B}" destId="{4C1D5BC9-5FB3-45DD-8387-0CB64FE4895A}" srcOrd="1" destOrd="0" parTransId="{30A41201-F986-4BBF-9FD0-9BDA9CFE9746}" sibTransId="{8E1D654B-70BE-42E8-BC02-86B9FEF090DF}"/>
    <dgm:cxn modelId="{9C1056C1-6277-43A5-A529-BAF8125A5D1D}" srcId="{030F8C61-C74D-4DB1-9066-D7749E831B5B}" destId="{CFA35FA8-0C16-45B0-9EFE-28AAADFC60F0}" srcOrd="0" destOrd="0" parTransId="{4645825A-9117-4122-8B5B-4473760A51C3}" sibTransId="{F71AB5E3-0738-424E-94C8-6ECCC786D822}"/>
    <dgm:cxn modelId="{598FDFEB-67EE-4D88-BD51-F3F6539A7E78}" type="presOf" srcId="{CFA35FA8-0C16-45B0-9EFE-28AAADFC60F0}" destId="{35AD1F33-57CE-4B20-A13C-3D0AF150D40B}" srcOrd="0" destOrd="0" presId="urn:microsoft.com/office/officeart/2018/2/layout/IconVerticalSolidList"/>
    <dgm:cxn modelId="{B0B1BEDB-BD5E-48F9-BF29-2477944A574B}" type="presParOf" srcId="{D27E4410-0E14-4014-A073-1654B6FAF323}" destId="{28125DAC-3681-41CD-A65A-16785F944E9D}" srcOrd="0" destOrd="0" presId="urn:microsoft.com/office/officeart/2018/2/layout/IconVerticalSolidList"/>
    <dgm:cxn modelId="{68F8891D-44AD-4B0B-AFA6-74E0908FF3DD}" type="presParOf" srcId="{28125DAC-3681-41CD-A65A-16785F944E9D}" destId="{D51A5CBF-077B-4E58-9879-E3F7D2544075}" srcOrd="0" destOrd="0" presId="urn:microsoft.com/office/officeart/2018/2/layout/IconVerticalSolidList"/>
    <dgm:cxn modelId="{3AEA52C7-271F-4029-8ECB-D29B81743E2B}" type="presParOf" srcId="{28125DAC-3681-41CD-A65A-16785F944E9D}" destId="{D53DDF15-0443-4A29-9F1D-C3DBCB6E7EEB}" srcOrd="1" destOrd="0" presId="urn:microsoft.com/office/officeart/2018/2/layout/IconVerticalSolidList"/>
    <dgm:cxn modelId="{9B600D1E-D4EF-47CB-839A-4549D3F0FDE3}" type="presParOf" srcId="{28125DAC-3681-41CD-A65A-16785F944E9D}" destId="{03BAB60A-CC7D-4F3A-86D9-5BFF1C51E6FF}" srcOrd="2" destOrd="0" presId="urn:microsoft.com/office/officeart/2018/2/layout/IconVerticalSolidList"/>
    <dgm:cxn modelId="{0D020C04-1588-4F87-B30F-EFC8F04BDCFB}" type="presParOf" srcId="{28125DAC-3681-41CD-A65A-16785F944E9D}" destId="{35AD1F33-57CE-4B20-A13C-3D0AF150D40B}" srcOrd="3" destOrd="0" presId="urn:microsoft.com/office/officeart/2018/2/layout/IconVerticalSolidList"/>
    <dgm:cxn modelId="{BA522797-E983-444D-9D44-45EC16C86B0F}" type="presParOf" srcId="{D27E4410-0E14-4014-A073-1654B6FAF323}" destId="{0DEA0A35-B99A-4AD3-BEE2-D1037E7F3EC0}" srcOrd="1" destOrd="0" presId="urn:microsoft.com/office/officeart/2018/2/layout/IconVerticalSolidList"/>
    <dgm:cxn modelId="{271FF909-41A1-4463-851D-BDCD86698101}" type="presParOf" srcId="{D27E4410-0E14-4014-A073-1654B6FAF323}" destId="{9C52F85C-FFC9-44EE-BB56-5DBA34AA1986}" srcOrd="2" destOrd="0" presId="urn:microsoft.com/office/officeart/2018/2/layout/IconVerticalSolidList"/>
    <dgm:cxn modelId="{CCBD0F84-BE7A-43EA-968D-206092A0C567}" type="presParOf" srcId="{9C52F85C-FFC9-44EE-BB56-5DBA34AA1986}" destId="{30AA8345-2831-4065-B128-29DB21909E34}" srcOrd="0" destOrd="0" presId="urn:microsoft.com/office/officeart/2018/2/layout/IconVerticalSolidList"/>
    <dgm:cxn modelId="{2A29FF17-E6A9-434C-A6E1-07021EF8080F}" type="presParOf" srcId="{9C52F85C-FFC9-44EE-BB56-5DBA34AA1986}" destId="{37ED708A-B4F3-4DA3-821D-9F1EAEBEF477}" srcOrd="1" destOrd="0" presId="urn:microsoft.com/office/officeart/2018/2/layout/IconVerticalSolidList"/>
    <dgm:cxn modelId="{664C1A03-2D51-4119-A895-A4A9069A1A63}" type="presParOf" srcId="{9C52F85C-FFC9-44EE-BB56-5DBA34AA1986}" destId="{B814A1B4-87D2-4436-9423-6B896CDF3BE6}" srcOrd="2" destOrd="0" presId="urn:microsoft.com/office/officeart/2018/2/layout/IconVerticalSolidList"/>
    <dgm:cxn modelId="{20B511F8-53B1-4CC2-815C-239CBF5CF0F1}" type="presParOf" srcId="{9C52F85C-FFC9-44EE-BB56-5DBA34AA1986}" destId="{93D6CB03-0F2A-45C2-BA09-E7E7579CF4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AB29A6-1C86-41E7-9549-7D16190EA41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E7139C5-54EA-4E9C-B861-A31BCA650AE8}">
      <dgm:prSet/>
      <dgm:spPr/>
      <dgm:t>
        <a:bodyPr/>
        <a:lstStyle/>
        <a:p>
          <a:r>
            <a:rPr lang="en-US" b="1" i="0" baseline="0"/>
            <a:t>Paper:</a:t>
          </a:r>
          <a:r>
            <a:rPr lang="en-US" b="0" i="0" baseline="0"/>
            <a:t> Khan, A.H., et al. "ArsenicSkinImageBD: A Novel Dataset..." (</a:t>
          </a:r>
          <a:r>
            <a:rPr lang="en-US" b="0" i="1" baseline="0"/>
            <a:t>Processes</a:t>
          </a:r>
          <a:r>
            <a:rPr lang="en-US" b="0" i="0" baseline="0"/>
            <a:t>, 2023).</a:t>
          </a:r>
          <a:endParaRPr lang="en-US"/>
        </a:p>
      </dgm:t>
    </dgm:pt>
    <dgm:pt modelId="{46045E59-FBC9-4A74-819B-C93AD9E5C053}" type="parTrans" cxnId="{CB98EA7E-B3B9-432E-9319-FF7DECAA1DC6}">
      <dgm:prSet/>
      <dgm:spPr/>
      <dgm:t>
        <a:bodyPr/>
        <a:lstStyle/>
        <a:p>
          <a:endParaRPr lang="en-US"/>
        </a:p>
      </dgm:t>
    </dgm:pt>
    <dgm:pt modelId="{2EDCDB87-AC17-4AC4-BE73-1D4DB980C0C4}" type="sibTrans" cxnId="{CB98EA7E-B3B9-432E-9319-FF7DECAA1DC6}">
      <dgm:prSet/>
      <dgm:spPr/>
      <dgm:t>
        <a:bodyPr/>
        <a:lstStyle/>
        <a:p>
          <a:endParaRPr lang="en-US"/>
        </a:p>
      </dgm:t>
    </dgm:pt>
    <dgm:pt modelId="{5C22C547-21D1-4CEE-AB11-4C8A298CB19B}">
      <dgm:prSet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sz="1600" b="1" i="0" baseline="0" dirty="0"/>
            <a:t>Their Contribution:</a:t>
          </a:r>
          <a:r>
            <a:rPr lang="en-US" sz="1600" b="0" i="0" baseline="0" dirty="0"/>
            <a:t> Created and shared the first public dataset of 8892 arsenic vs. non-arsenic skin images from Bangladesh (</a:t>
          </a:r>
          <a:r>
            <a:rPr lang="en-US" sz="1600" b="0" i="0" baseline="0" dirty="0" err="1"/>
            <a:t>ArsenicSkinImageBD</a:t>
          </a:r>
          <a:r>
            <a:rPr lang="en-US" sz="1600" b="0" i="0" baseline="0" dirty="0"/>
            <a:t>).</a:t>
          </a:r>
          <a:endParaRPr lang="en-US" sz="1600" dirty="0"/>
        </a:p>
      </dgm:t>
    </dgm:pt>
    <dgm:pt modelId="{E9C468DA-01E3-49A8-8E00-9368D16E708D}" type="parTrans" cxnId="{D6E94857-AFB0-4171-8CD1-5F9DC4D6379D}">
      <dgm:prSet/>
      <dgm:spPr/>
      <dgm:t>
        <a:bodyPr/>
        <a:lstStyle/>
        <a:p>
          <a:endParaRPr lang="en-US"/>
        </a:p>
      </dgm:t>
    </dgm:pt>
    <dgm:pt modelId="{1B203387-4D34-4553-81B0-8AAEC16BEA7E}" type="sibTrans" cxnId="{D6E94857-AFB0-4171-8CD1-5F9DC4D6379D}">
      <dgm:prSet/>
      <dgm:spPr/>
      <dgm:t>
        <a:bodyPr/>
        <a:lstStyle/>
        <a:p>
          <a:endParaRPr lang="en-US"/>
        </a:p>
      </dgm:t>
    </dgm:pt>
    <dgm:pt modelId="{16F1CD53-5AF3-4F44-8759-95F0DC9C25C9}">
      <dgm:prSet/>
      <dgm:spPr/>
      <dgm:t>
        <a:bodyPr/>
        <a:lstStyle/>
        <a:p>
          <a:r>
            <a:rPr lang="en-US" b="1" i="0" baseline="0" dirty="0"/>
            <a:t>Relevance to Our Project: We are using this exact dataset</a:t>
          </a:r>
          <a:endParaRPr lang="en-US" dirty="0"/>
        </a:p>
      </dgm:t>
    </dgm:pt>
    <dgm:pt modelId="{87579754-52E0-4386-A841-FF3E7004208A}" type="parTrans" cxnId="{875E166D-4CFE-47C3-A968-AB539DAE5236}">
      <dgm:prSet/>
      <dgm:spPr/>
      <dgm:t>
        <a:bodyPr/>
        <a:lstStyle/>
        <a:p>
          <a:endParaRPr lang="en-US"/>
        </a:p>
      </dgm:t>
    </dgm:pt>
    <dgm:pt modelId="{25727245-B679-4050-A530-2856ABED73C9}" type="sibTrans" cxnId="{875E166D-4CFE-47C3-A968-AB539DAE5236}">
      <dgm:prSet/>
      <dgm:spPr/>
      <dgm:t>
        <a:bodyPr/>
        <a:lstStyle/>
        <a:p>
          <a:endParaRPr lang="en-US"/>
        </a:p>
      </dgm:t>
    </dgm:pt>
    <dgm:pt modelId="{8D3DF10D-FDB8-4F93-9B1A-B5FA2DCF02BC}">
      <dgm:prSet/>
      <dgm:spPr/>
      <dgm:t>
        <a:bodyPr/>
        <a:lstStyle/>
        <a:p>
          <a:r>
            <a:rPr lang="en-US" b="0" i="0" baseline="0"/>
            <a:t>This ensures our work is directly comparable to others using this data.</a:t>
          </a:r>
          <a:endParaRPr lang="en-US"/>
        </a:p>
      </dgm:t>
    </dgm:pt>
    <dgm:pt modelId="{8EAC60FE-E841-4F3F-8973-369A3D309C03}" type="parTrans" cxnId="{8446CACC-21E5-46E9-9950-DFA33A64CF73}">
      <dgm:prSet/>
      <dgm:spPr/>
      <dgm:t>
        <a:bodyPr/>
        <a:lstStyle/>
        <a:p>
          <a:endParaRPr lang="en-US"/>
        </a:p>
      </dgm:t>
    </dgm:pt>
    <dgm:pt modelId="{54DA016B-EE00-4700-A085-6A178190BE50}" type="sibTrans" cxnId="{8446CACC-21E5-46E9-9950-DFA33A64CF73}">
      <dgm:prSet/>
      <dgm:spPr/>
      <dgm:t>
        <a:bodyPr/>
        <a:lstStyle/>
        <a:p>
          <a:endParaRPr lang="en-US"/>
        </a:p>
      </dgm:t>
    </dgm:pt>
    <dgm:pt modelId="{B21B591F-7A8F-4008-B3E6-1D8BBA98BC9A}">
      <dgm:prSet/>
      <dgm:spPr/>
      <dgm:t>
        <a:bodyPr/>
        <a:lstStyle/>
        <a:p>
          <a:r>
            <a:rPr lang="en-US" b="0" i="0" baseline="0"/>
            <a:t>Our notebook confirms the dataset is balanced (4446 images per class).</a:t>
          </a:r>
          <a:endParaRPr lang="en-US"/>
        </a:p>
      </dgm:t>
    </dgm:pt>
    <dgm:pt modelId="{34B7540E-F4FE-4F96-A19B-A40BD125BD3D}" type="parTrans" cxnId="{928E9B9F-06CD-4819-AC3C-0B500711D47B}">
      <dgm:prSet/>
      <dgm:spPr/>
      <dgm:t>
        <a:bodyPr/>
        <a:lstStyle/>
        <a:p>
          <a:endParaRPr lang="en-US"/>
        </a:p>
      </dgm:t>
    </dgm:pt>
    <dgm:pt modelId="{D2B68EA2-3E4E-482A-9365-8E8B9EFD59DA}" type="sibTrans" cxnId="{928E9B9F-06CD-4819-AC3C-0B500711D47B}">
      <dgm:prSet/>
      <dgm:spPr/>
      <dgm:t>
        <a:bodyPr/>
        <a:lstStyle/>
        <a:p>
          <a:endParaRPr lang="en-US"/>
        </a:p>
      </dgm:t>
    </dgm:pt>
    <dgm:pt modelId="{0CB92412-82F6-47A5-A042-8FDE1FF5CAD7}" type="pres">
      <dgm:prSet presAssocID="{C7AB29A6-1C86-41E7-9549-7D16190EA41C}" presName="linear" presStyleCnt="0">
        <dgm:presLayoutVars>
          <dgm:animLvl val="lvl"/>
          <dgm:resizeHandles val="exact"/>
        </dgm:presLayoutVars>
      </dgm:prSet>
      <dgm:spPr/>
    </dgm:pt>
    <dgm:pt modelId="{79D8635C-EEE8-45B9-8E3D-A2F84276A023}" type="pres">
      <dgm:prSet presAssocID="{7E7139C5-54EA-4E9C-B861-A31BCA650AE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4104A86-27EC-4EA4-B274-41EBDF6F6C87}" type="pres">
      <dgm:prSet presAssocID="{2EDCDB87-AC17-4AC4-BE73-1D4DB980C0C4}" presName="spacer" presStyleCnt="0"/>
      <dgm:spPr/>
    </dgm:pt>
    <dgm:pt modelId="{7BEE47D4-1919-40D2-980F-91EE705511A9}" type="pres">
      <dgm:prSet presAssocID="{5C22C547-21D1-4CEE-AB11-4C8A298CB19B}" presName="parentText" presStyleLbl="node1" presStyleIdx="1" presStyleCnt="5" custScaleY="159830">
        <dgm:presLayoutVars>
          <dgm:chMax val="0"/>
          <dgm:bulletEnabled val="1"/>
        </dgm:presLayoutVars>
      </dgm:prSet>
      <dgm:spPr/>
    </dgm:pt>
    <dgm:pt modelId="{AB3C1F03-F276-467F-B59A-AE2E5A044D01}" type="pres">
      <dgm:prSet presAssocID="{1B203387-4D34-4553-81B0-8AAEC16BEA7E}" presName="spacer" presStyleCnt="0"/>
      <dgm:spPr/>
    </dgm:pt>
    <dgm:pt modelId="{51C287D6-8DA4-42C0-B0FB-450AF06A7E50}" type="pres">
      <dgm:prSet presAssocID="{16F1CD53-5AF3-4F44-8759-95F0DC9C25C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4FC68A4-89C3-4455-87E6-F56450FBC420}" type="pres">
      <dgm:prSet presAssocID="{25727245-B679-4050-A530-2856ABED73C9}" presName="spacer" presStyleCnt="0"/>
      <dgm:spPr/>
    </dgm:pt>
    <dgm:pt modelId="{E6DEE004-29E6-4F3E-8D82-B2C5E99A9445}" type="pres">
      <dgm:prSet presAssocID="{8D3DF10D-FDB8-4F93-9B1A-B5FA2DCF02B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F284187-0C4E-427C-85B6-8A7B99078443}" type="pres">
      <dgm:prSet presAssocID="{54DA016B-EE00-4700-A085-6A178190BE50}" presName="spacer" presStyleCnt="0"/>
      <dgm:spPr/>
    </dgm:pt>
    <dgm:pt modelId="{E26308F7-3FDE-453C-846C-B8866BA1542F}" type="pres">
      <dgm:prSet presAssocID="{B21B591F-7A8F-4008-B3E6-1D8BBA98BC9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3DFB61B-3E4D-45C7-9B5D-56653014A9BC}" type="presOf" srcId="{C7AB29A6-1C86-41E7-9549-7D16190EA41C}" destId="{0CB92412-82F6-47A5-A042-8FDE1FF5CAD7}" srcOrd="0" destOrd="0" presId="urn:microsoft.com/office/officeart/2005/8/layout/vList2"/>
    <dgm:cxn modelId="{5AE29964-4944-4FD7-B1B8-2FEDFC6939A7}" type="presOf" srcId="{7E7139C5-54EA-4E9C-B861-A31BCA650AE8}" destId="{79D8635C-EEE8-45B9-8E3D-A2F84276A023}" srcOrd="0" destOrd="0" presId="urn:microsoft.com/office/officeart/2005/8/layout/vList2"/>
    <dgm:cxn modelId="{875E166D-4CFE-47C3-A968-AB539DAE5236}" srcId="{C7AB29A6-1C86-41E7-9549-7D16190EA41C}" destId="{16F1CD53-5AF3-4F44-8759-95F0DC9C25C9}" srcOrd="2" destOrd="0" parTransId="{87579754-52E0-4386-A841-FF3E7004208A}" sibTransId="{25727245-B679-4050-A530-2856ABED73C9}"/>
    <dgm:cxn modelId="{D6E94857-AFB0-4171-8CD1-5F9DC4D6379D}" srcId="{C7AB29A6-1C86-41E7-9549-7D16190EA41C}" destId="{5C22C547-21D1-4CEE-AB11-4C8A298CB19B}" srcOrd="1" destOrd="0" parTransId="{E9C468DA-01E3-49A8-8E00-9368D16E708D}" sibTransId="{1B203387-4D34-4553-81B0-8AAEC16BEA7E}"/>
    <dgm:cxn modelId="{CB98EA7E-B3B9-432E-9319-FF7DECAA1DC6}" srcId="{C7AB29A6-1C86-41E7-9549-7D16190EA41C}" destId="{7E7139C5-54EA-4E9C-B861-A31BCA650AE8}" srcOrd="0" destOrd="0" parTransId="{46045E59-FBC9-4A74-819B-C93AD9E5C053}" sibTransId="{2EDCDB87-AC17-4AC4-BE73-1D4DB980C0C4}"/>
    <dgm:cxn modelId="{76953A9B-FAD1-4FD6-8102-8E799D8606FB}" type="presOf" srcId="{5C22C547-21D1-4CEE-AB11-4C8A298CB19B}" destId="{7BEE47D4-1919-40D2-980F-91EE705511A9}" srcOrd="0" destOrd="0" presId="urn:microsoft.com/office/officeart/2005/8/layout/vList2"/>
    <dgm:cxn modelId="{928E9B9F-06CD-4819-AC3C-0B500711D47B}" srcId="{C7AB29A6-1C86-41E7-9549-7D16190EA41C}" destId="{B21B591F-7A8F-4008-B3E6-1D8BBA98BC9A}" srcOrd="4" destOrd="0" parTransId="{34B7540E-F4FE-4F96-A19B-A40BD125BD3D}" sibTransId="{D2B68EA2-3E4E-482A-9365-8E8B9EFD59DA}"/>
    <dgm:cxn modelId="{7302A6A8-2CD1-415C-A363-6102397DD4E8}" type="presOf" srcId="{16F1CD53-5AF3-4F44-8759-95F0DC9C25C9}" destId="{51C287D6-8DA4-42C0-B0FB-450AF06A7E50}" srcOrd="0" destOrd="0" presId="urn:microsoft.com/office/officeart/2005/8/layout/vList2"/>
    <dgm:cxn modelId="{8446CACC-21E5-46E9-9950-DFA33A64CF73}" srcId="{C7AB29A6-1C86-41E7-9549-7D16190EA41C}" destId="{8D3DF10D-FDB8-4F93-9B1A-B5FA2DCF02BC}" srcOrd="3" destOrd="0" parTransId="{8EAC60FE-E841-4F3F-8973-369A3D309C03}" sibTransId="{54DA016B-EE00-4700-A085-6A178190BE50}"/>
    <dgm:cxn modelId="{C7CE17FD-442D-494F-AA72-C3633EB30DC2}" type="presOf" srcId="{B21B591F-7A8F-4008-B3E6-1D8BBA98BC9A}" destId="{E26308F7-3FDE-453C-846C-B8866BA1542F}" srcOrd="0" destOrd="0" presId="urn:microsoft.com/office/officeart/2005/8/layout/vList2"/>
    <dgm:cxn modelId="{6F0639FD-EA60-4A79-A39D-71FE9F6DF152}" type="presOf" srcId="{8D3DF10D-FDB8-4F93-9B1A-B5FA2DCF02BC}" destId="{E6DEE004-29E6-4F3E-8D82-B2C5E99A9445}" srcOrd="0" destOrd="0" presId="urn:microsoft.com/office/officeart/2005/8/layout/vList2"/>
    <dgm:cxn modelId="{210F8874-A44D-4C07-A93D-FC4C7084D93F}" type="presParOf" srcId="{0CB92412-82F6-47A5-A042-8FDE1FF5CAD7}" destId="{79D8635C-EEE8-45B9-8E3D-A2F84276A023}" srcOrd="0" destOrd="0" presId="urn:microsoft.com/office/officeart/2005/8/layout/vList2"/>
    <dgm:cxn modelId="{EA3B41A4-51CD-4FC1-8C4A-62C3BFF809CE}" type="presParOf" srcId="{0CB92412-82F6-47A5-A042-8FDE1FF5CAD7}" destId="{B4104A86-27EC-4EA4-B274-41EBDF6F6C87}" srcOrd="1" destOrd="0" presId="urn:microsoft.com/office/officeart/2005/8/layout/vList2"/>
    <dgm:cxn modelId="{E0845189-4FAA-46E5-9B72-EC886813E915}" type="presParOf" srcId="{0CB92412-82F6-47A5-A042-8FDE1FF5CAD7}" destId="{7BEE47D4-1919-40D2-980F-91EE705511A9}" srcOrd="2" destOrd="0" presId="urn:microsoft.com/office/officeart/2005/8/layout/vList2"/>
    <dgm:cxn modelId="{C9F1434C-10FF-47AB-B553-F9F2F6D284D4}" type="presParOf" srcId="{0CB92412-82F6-47A5-A042-8FDE1FF5CAD7}" destId="{AB3C1F03-F276-467F-B59A-AE2E5A044D01}" srcOrd="3" destOrd="0" presId="urn:microsoft.com/office/officeart/2005/8/layout/vList2"/>
    <dgm:cxn modelId="{C8F7E12B-717F-4795-9D46-B68A4132A7F1}" type="presParOf" srcId="{0CB92412-82F6-47A5-A042-8FDE1FF5CAD7}" destId="{51C287D6-8DA4-42C0-B0FB-450AF06A7E50}" srcOrd="4" destOrd="0" presId="urn:microsoft.com/office/officeart/2005/8/layout/vList2"/>
    <dgm:cxn modelId="{B92A46F4-1C77-47E6-AB3E-D3429A73B732}" type="presParOf" srcId="{0CB92412-82F6-47A5-A042-8FDE1FF5CAD7}" destId="{E4FC68A4-89C3-4455-87E6-F56450FBC420}" srcOrd="5" destOrd="0" presId="urn:microsoft.com/office/officeart/2005/8/layout/vList2"/>
    <dgm:cxn modelId="{6CA0BE80-50F7-4B6B-8D32-C0BA88AA42E7}" type="presParOf" srcId="{0CB92412-82F6-47A5-A042-8FDE1FF5CAD7}" destId="{E6DEE004-29E6-4F3E-8D82-B2C5E99A9445}" srcOrd="6" destOrd="0" presId="urn:microsoft.com/office/officeart/2005/8/layout/vList2"/>
    <dgm:cxn modelId="{1D3FC398-D63A-4F05-AEF8-E66F7C3A6425}" type="presParOf" srcId="{0CB92412-82F6-47A5-A042-8FDE1FF5CAD7}" destId="{9F284187-0C4E-427C-85B6-8A7B99078443}" srcOrd="7" destOrd="0" presId="urn:microsoft.com/office/officeart/2005/8/layout/vList2"/>
    <dgm:cxn modelId="{0ACDE1C9-8FAC-4005-84AF-5C98C1409EA0}" type="presParOf" srcId="{0CB92412-82F6-47A5-A042-8FDE1FF5CAD7}" destId="{E26308F7-3FDE-453C-846C-B8866BA1542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E235C2-37B9-4179-8314-A41FB673A021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57CD0E8-9FD2-4E54-B5F4-E050A55FA3F4}">
      <dgm:prSet/>
      <dgm:spPr/>
      <dgm:t>
        <a:bodyPr/>
        <a:lstStyle/>
        <a:p>
          <a:r>
            <a:rPr lang="en-US" b="1" i="0" baseline="0"/>
            <a:t>Paper:</a:t>
          </a:r>
          <a:r>
            <a:rPr lang="en-US" b="0" i="0" baseline="0"/>
            <a:t> Khan, A.H., et al. "A Hybrid DCNN Model..." (</a:t>
          </a:r>
          <a:r>
            <a:rPr lang="en-US" b="0" i="1" baseline="0"/>
            <a:t>Diagnostics</a:t>
          </a:r>
          <a:r>
            <a:rPr lang="en-US" b="0" i="0" baseline="0"/>
            <a:t>, 2024).</a:t>
          </a:r>
          <a:endParaRPr lang="en-US"/>
        </a:p>
      </dgm:t>
    </dgm:pt>
    <dgm:pt modelId="{A4F417E1-BE1E-4512-BA66-ADA6BB83FC2D}" type="parTrans" cxnId="{F9B5309E-48C9-4B24-936B-C774792C9E35}">
      <dgm:prSet/>
      <dgm:spPr/>
      <dgm:t>
        <a:bodyPr/>
        <a:lstStyle/>
        <a:p>
          <a:endParaRPr lang="en-US"/>
        </a:p>
      </dgm:t>
    </dgm:pt>
    <dgm:pt modelId="{47D9BC55-3F6B-4AAA-B72B-26C2790C56EF}" type="sibTrans" cxnId="{F9B5309E-48C9-4B24-936B-C774792C9E35}">
      <dgm:prSet/>
      <dgm:spPr/>
      <dgm:t>
        <a:bodyPr/>
        <a:lstStyle/>
        <a:p>
          <a:endParaRPr lang="en-US"/>
        </a:p>
      </dgm:t>
    </dgm:pt>
    <dgm:pt modelId="{019D689A-4657-4534-AD1E-F57B20412656}">
      <dgm:prSet/>
      <dgm:spPr/>
      <dgm:t>
        <a:bodyPr/>
        <a:lstStyle/>
        <a:p>
          <a:r>
            <a:rPr lang="en-US" b="1" i="0" baseline="0" dirty="0"/>
            <a:t>Their Contribution:</a:t>
          </a:r>
          <a:r>
            <a:rPr lang="en-US" b="0" i="0" baseline="0" dirty="0"/>
            <a:t> Developed "</a:t>
          </a:r>
          <a:r>
            <a:rPr lang="en-US" b="0" i="0" baseline="0" dirty="0" err="1"/>
            <a:t>ArsenicNet</a:t>
          </a:r>
          <a:r>
            <a:rPr lang="en-US" b="0" i="0" baseline="0" dirty="0"/>
            <a:t>," a complex hybrid model (</a:t>
          </a:r>
          <a:r>
            <a:rPr lang="en-US" b="0" i="0" baseline="0" dirty="0" err="1"/>
            <a:t>Xception</a:t>
          </a:r>
          <a:r>
            <a:rPr lang="en-US" b="0" i="0" baseline="0" dirty="0"/>
            <a:t> + InceptionV3), specifically for the </a:t>
          </a:r>
          <a:r>
            <a:rPr lang="en-US" b="0" i="0" baseline="0" dirty="0" err="1"/>
            <a:t>ArsenicSkinImageBD</a:t>
          </a:r>
          <a:r>
            <a:rPr lang="en-US" b="0" i="0" baseline="0" dirty="0"/>
            <a:t> dataset.</a:t>
          </a:r>
          <a:endParaRPr lang="en-US" dirty="0"/>
        </a:p>
      </dgm:t>
    </dgm:pt>
    <dgm:pt modelId="{B9CB2530-1683-4C15-8E4A-EF2D9628E1D8}" type="parTrans" cxnId="{E11C68CA-D6D2-4C17-BB94-FECA49FD8785}">
      <dgm:prSet/>
      <dgm:spPr/>
      <dgm:t>
        <a:bodyPr/>
        <a:lstStyle/>
        <a:p>
          <a:endParaRPr lang="en-US"/>
        </a:p>
      </dgm:t>
    </dgm:pt>
    <dgm:pt modelId="{FF78E916-C4E8-44B4-B998-56FED592C3FB}" type="sibTrans" cxnId="{E11C68CA-D6D2-4C17-BB94-FECA49FD8785}">
      <dgm:prSet/>
      <dgm:spPr/>
      <dgm:t>
        <a:bodyPr/>
        <a:lstStyle/>
        <a:p>
          <a:endParaRPr lang="en-US"/>
        </a:p>
      </dgm:t>
    </dgm:pt>
    <dgm:pt modelId="{CD1B203A-B493-4488-9F72-FD86DB7A4084}">
      <dgm:prSet/>
      <dgm:spPr/>
      <dgm:t>
        <a:bodyPr/>
        <a:lstStyle/>
        <a:p>
          <a:r>
            <a:rPr lang="en-US" b="1" i="0" baseline="0"/>
            <a:t>Their Result:</a:t>
          </a:r>
          <a:r>
            <a:rPr lang="en-US" b="0" i="0" baseline="0"/>
            <a:t> Achieved a high accuracy of </a:t>
          </a:r>
          <a:r>
            <a:rPr lang="en-US" b="1" i="0" baseline="0"/>
            <a:t>97.69%</a:t>
          </a:r>
          <a:r>
            <a:rPr lang="en-US" b="0" i="0" baseline="0"/>
            <a:t>.</a:t>
          </a:r>
          <a:endParaRPr lang="en-US"/>
        </a:p>
      </dgm:t>
    </dgm:pt>
    <dgm:pt modelId="{C2CEF1F8-746D-4E5C-91DE-DF17863E271F}" type="parTrans" cxnId="{04C6B9C8-463A-4F91-9423-5ADC3893B7B9}">
      <dgm:prSet/>
      <dgm:spPr/>
      <dgm:t>
        <a:bodyPr/>
        <a:lstStyle/>
        <a:p>
          <a:endParaRPr lang="en-US"/>
        </a:p>
      </dgm:t>
    </dgm:pt>
    <dgm:pt modelId="{E2FE2465-FA29-4490-A1A1-B903F92FC76B}" type="sibTrans" cxnId="{04C6B9C8-463A-4F91-9423-5ADC3893B7B9}">
      <dgm:prSet/>
      <dgm:spPr/>
      <dgm:t>
        <a:bodyPr/>
        <a:lstStyle/>
        <a:p>
          <a:endParaRPr lang="en-US"/>
        </a:p>
      </dgm:t>
    </dgm:pt>
    <dgm:pt modelId="{E70AFF1B-CC70-4806-86C1-56E97C381729}">
      <dgm:prSet/>
      <dgm:spPr/>
      <dgm:t>
        <a:bodyPr/>
        <a:lstStyle/>
        <a:p>
          <a:r>
            <a:rPr lang="en-US" b="1" i="0" baseline="0"/>
            <a:t>Relevance to Our Project: </a:t>
          </a:r>
          <a:r>
            <a:rPr lang="en-US" b="0" i="0" baseline="0"/>
            <a:t>This is the </a:t>
          </a:r>
          <a:r>
            <a:rPr lang="en-US" b="1" i="0" baseline="0"/>
            <a:t>target performance</a:t>
          </a:r>
          <a:r>
            <a:rPr lang="en-US" b="0" i="0" baseline="0"/>
            <a:t> we aim to compare our models against</a:t>
          </a:r>
          <a:endParaRPr lang="en-US"/>
        </a:p>
      </dgm:t>
    </dgm:pt>
    <dgm:pt modelId="{AB340280-3DC8-4558-AF7B-3380869AB462}" type="parTrans" cxnId="{6F7144F2-1F26-4014-BC96-3CFFB7BA2830}">
      <dgm:prSet/>
      <dgm:spPr/>
      <dgm:t>
        <a:bodyPr/>
        <a:lstStyle/>
        <a:p>
          <a:endParaRPr lang="en-US"/>
        </a:p>
      </dgm:t>
    </dgm:pt>
    <dgm:pt modelId="{2F19054D-64AD-455C-AC1F-0545B9C8F028}" type="sibTrans" cxnId="{6F7144F2-1F26-4014-BC96-3CFFB7BA2830}">
      <dgm:prSet/>
      <dgm:spPr/>
      <dgm:t>
        <a:bodyPr/>
        <a:lstStyle/>
        <a:p>
          <a:endParaRPr lang="en-US"/>
        </a:p>
      </dgm:t>
    </dgm:pt>
    <dgm:pt modelId="{E75B247C-CB49-4E3C-B9B6-0AF4324C5EB9}">
      <dgm:prSet/>
      <dgm:spPr/>
      <dgm:t>
        <a:bodyPr/>
        <a:lstStyle/>
        <a:p>
          <a:r>
            <a:rPr lang="en-US" b="0" i="0" baseline="0"/>
            <a:t>It shows that high accuracy </a:t>
          </a:r>
          <a:r>
            <a:rPr lang="en-US" b="0" i="1" baseline="0"/>
            <a:t>is possible</a:t>
          </a:r>
          <a:r>
            <a:rPr lang="en-US" b="0" i="0" baseline="0"/>
            <a:t> on this dataset with advanced CNNs.</a:t>
          </a:r>
          <a:endParaRPr lang="en-US"/>
        </a:p>
      </dgm:t>
    </dgm:pt>
    <dgm:pt modelId="{B68E6AB1-23A5-4088-80E5-01CB6262A17E}" type="parTrans" cxnId="{F0523BBD-1A06-41C2-AF51-39D08D46F1FA}">
      <dgm:prSet/>
      <dgm:spPr/>
      <dgm:t>
        <a:bodyPr/>
        <a:lstStyle/>
        <a:p>
          <a:endParaRPr lang="en-US"/>
        </a:p>
      </dgm:t>
    </dgm:pt>
    <dgm:pt modelId="{A333BAF6-5583-4E62-B504-06C988F6CCB0}" type="sibTrans" cxnId="{F0523BBD-1A06-41C2-AF51-39D08D46F1FA}">
      <dgm:prSet/>
      <dgm:spPr/>
      <dgm:t>
        <a:bodyPr/>
        <a:lstStyle/>
        <a:p>
          <a:endParaRPr lang="en-US"/>
        </a:p>
      </dgm:t>
    </dgm:pt>
    <dgm:pt modelId="{A24C76EF-FAC0-4D6F-9D83-9D32F11A8B06}" type="pres">
      <dgm:prSet presAssocID="{A9E235C2-37B9-4179-8314-A41FB673A021}" presName="vert0" presStyleCnt="0">
        <dgm:presLayoutVars>
          <dgm:dir/>
          <dgm:animOne val="branch"/>
          <dgm:animLvl val="lvl"/>
        </dgm:presLayoutVars>
      </dgm:prSet>
      <dgm:spPr/>
    </dgm:pt>
    <dgm:pt modelId="{6B5DD10C-3E95-412D-9589-B50EA2458AEF}" type="pres">
      <dgm:prSet presAssocID="{157CD0E8-9FD2-4E54-B5F4-E050A55FA3F4}" presName="thickLine" presStyleLbl="alignNode1" presStyleIdx="0" presStyleCnt="5"/>
      <dgm:spPr/>
    </dgm:pt>
    <dgm:pt modelId="{D569D38E-16BA-4C54-BF7D-B51B94E4271B}" type="pres">
      <dgm:prSet presAssocID="{157CD0E8-9FD2-4E54-B5F4-E050A55FA3F4}" presName="horz1" presStyleCnt="0"/>
      <dgm:spPr/>
    </dgm:pt>
    <dgm:pt modelId="{114DEC1C-AE1B-4ECF-9FB9-C8070F272EFF}" type="pres">
      <dgm:prSet presAssocID="{157CD0E8-9FD2-4E54-B5F4-E050A55FA3F4}" presName="tx1" presStyleLbl="revTx" presStyleIdx="0" presStyleCnt="5"/>
      <dgm:spPr/>
    </dgm:pt>
    <dgm:pt modelId="{AD59C24A-CB12-42D5-83F9-5B28FCAE3FB9}" type="pres">
      <dgm:prSet presAssocID="{157CD0E8-9FD2-4E54-B5F4-E050A55FA3F4}" presName="vert1" presStyleCnt="0"/>
      <dgm:spPr/>
    </dgm:pt>
    <dgm:pt modelId="{A9CEF5E3-A022-4F96-BE2C-80A583394563}" type="pres">
      <dgm:prSet presAssocID="{019D689A-4657-4534-AD1E-F57B20412656}" presName="thickLine" presStyleLbl="alignNode1" presStyleIdx="1" presStyleCnt="5"/>
      <dgm:spPr/>
    </dgm:pt>
    <dgm:pt modelId="{25C3DFEC-FD4E-4E22-8430-1F07871297FC}" type="pres">
      <dgm:prSet presAssocID="{019D689A-4657-4534-AD1E-F57B20412656}" presName="horz1" presStyleCnt="0"/>
      <dgm:spPr/>
    </dgm:pt>
    <dgm:pt modelId="{F951AE03-81FF-445B-B6A9-007E0581494A}" type="pres">
      <dgm:prSet presAssocID="{019D689A-4657-4534-AD1E-F57B20412656}" presName="tx1" presStyleLbl="revTx" presStyleIdx="1" presStyleCnt="5"/>
      <dgm:spPr/>
    </dgm:pt>
    <dgm:pt modelId="{B3FCA3E8-FC96-45ED-A8B4-57D6CEB9F107}" type="pres">
      <dgm:prSet presAssocID="{019D689A-4657-4534-AD1E-F57B20412656}" presName="vert1" presStyleCnt="0"/>
      <dgm:spPr/>
    </dgm:pt>
    <dgm:pt modelId="{C22058EC-5E57-4DD5-9313-18D4FFF5DDFE}" type="pres">
      <dgm:prSet presAssocID="{CD1B203A-B493-4488-9F72-FD86DB7A4084}" presName="thickLine" presStyleLbl="alignNode1" presStyleIdx="2" presStyleCnt="5"/>
      <dgm:spPr/>
    </dgm:pt>
    <dgm:pt modelId="{6BBA36E9-C812-4650-B827-A0A3EF5B6EB2}" type="pres">
      <dgm:prSet presAssocID="{CD1B203A-B493-4488-9F72-FD86DB7A4084}" presName="horz1" presStyleCnt="0"/>
      <dgm:spPr/>
    </dgm:pt>
    <dgm:pt modelId="{AB64883A-4C05-4B85-ABE1-5889774D1963}" type="pres">
      <dgm:prSet presAssocID="{CD1B203A-B493-4488-9F72-FD86DB7A4084}" presName="tx1" presStyleLbl="revTx" presStyleIdx="2" presStyleCnt="5"/>
      <dgm:spPr/>
    </dgm:pt>
    <dgm:pt modelId="{3B29985C-3AE1-4F2B-BC6A-7E45860B6BB5}" type="pres">
      <dgm:prSet presAssocID="{CD1B203A-B493-4488-9F72-FD86DB7A4084}" presName="vert1" presStyleCnt="0"/>
      <dgm:spPr/>
    </dgm:pt>
    <dgm:pt modelId="{82463BDD-58EC-48C0-A64D-B12BAF84E835}" type="pres">
      <dgm:prSet presAssocID="{E70AFF1B-CC70-4806-86C1-56E97C381729}" presName="thickLine" presStyleLbl="alignNode1" presStyleIdx="3" presStyleCnt="5"/>
      <dgm:spPr/>
    </dgm:pt>
    <dgm:pt modelId="{977031BA-D84D-4B65-8E76-DD21FAD658BC}" type="pres">
      <dgm:prSet presAssocID="{E70AFF1B-CC70-4806-86C1-56E97C381729}" presName="horz1" presStyleCnt="0"/>
      <dgm:spPr/>
    </dgm:pt>
    <dgm:pt modelId="{814509EE-E2B6-4CA6-B305-91AEBA280D68}" type="pres">
      <dgm:prSet presAssocID="{E70AFF1B-CC70-4806-86C1-56E97C381729}" presName="tx1" presStyleLbl="revTx" presStyleIdx="3" presStyleCnt="5"/>
      <dgm:spPr/>
    </dgm:pt>
    <dgm:pt modelId="{4213100B-A6ED-4C0E-A8C7-236D7D7D2FA4}" type="pres">
      <dgm:prSet presAssocID="{E70AFF1B-CC70-4806-86C1-56E97C381729}" presName="vert1" presStyleCnt="0"/>
      <dgm:spPr/>
    </dgm:pt>
    <dgm:pt modelId="{99F2B329-D80B-478B-998C-C5209AA44DF0}" type="pres">
      <dgm:prSet presAssocID="{E75B247C-CB49-4E3C-B9B6-0AF4324C5EB9}" presName="thickLine" presStyleLbl="alignNode1" presStyleIdx="4" presStyleCnt="5"/>
      <dgm:spPr/>
    </dgm:pt>
    <dgm:pt modelId="{75161679-34AC-4720-A2A5-B550A04F4EBD}" type="pres">
      <dgm:prSet presAssocID="{E75B247C-CB49-4E3C-B9B6-0AF4324C5EB9}" presName="horz1" presStyleCnt="0"/>
      <dgm:spPr/>
    </dgm:pt>
    <dgm:pt modelId="{3EF74430-5A17-405C-8AE6-147B9C113A0C}" type="pres">
      <dgm:prSet presAssocID="{E75B247C-CB49-4E3C-B9B6-0AF4324C5EB9}" presName="tx1" presStyleLbl="revTx" presStyleIdx="4" presStyleCnt="5"/>
      <dgm:spPr/>
    </dgm:pt>
    <dgm:pt modelId="{9FDF7B73-DBE2-4A90-8F7F-B446A67F47EF}" type="pres">
      <dgm:prSet presAssocID="{E75B247C-CB49-4E3C-B9B6-0AF4324C5EB9}" presName="vert1" presStyleCnt="0"/>
      <dgm:spPr/>
    </dgm:pt>
  </dgm:ptLst>
  <dgm:cxnLst>
    <dgm:cxn modelId="{BC717707-ED70-4FE1-84EA-1AE715E867C2}" type="presOf" srcId="{157CD0E8-9FD2-4E54-B5F4-E050A55FA3F4}" destId="{114DEC1C-AE1B-4ECF-9FB9-C8070F272EFF}" srcOrd="0" destOrd="0" presId="urn:microsoft.com/office/officeart/2008/layout/LinedList"/>
    <dgm:cxn modelId="{DB286F4C-4243-4F4B-8248-611A2B1189A6}" type="presOf" srcId="{E75B247C-CB49-4E3C-B9B6-0AF4324C5EB9}" destId="{3EF74430-5A17-405C-8AE6-147B9C113A0C}" srcOrd="0" destOrd="0" presId="urn:microsoft.com/office/officeart/2008/layout/LinedList"/>
    <dgm:cxn modelId="{7F963758-8BCF-4BAA-B29E-D0C4A60B333B}" type="presOf" srcId="{019D689A-4657-4534-AD1E-F57B20412656}" destId="{F951AE03-81FF-445B-B6A9-007E0581494A}" srcOrd="0" destOrd="0" presId="urn:microsoft.com/office/officeart/2008/layout/LinedList"/>
    <dgm:cxn modelId="{F9B5309E-48C9-4B24-936B-C774792C9E35}" srcId="{A9E235C2-37B9-4179-8314-A41FB673A021}" destId="{157CD0E8-9FD2-4E54-B5F4-E050A55FA3F4}" srcOrd="0" destOrd="0" parTransId="{A4F417E1-BE1E-4512-BA66-ADA6BB83FC2D}" sibTransId="{47D9BC55-3F6B-4AAA-B72B-26C2790C56EF}"/>
    <dgm:cxn modelId="{F0523BBD-1A06-41C2-AF51-39D08D46F1FA}" srcId="{A9E235C2-37B9-4179-8314-A41FB673A021}" destId="{E75B247C-CB49-4E3C-B9B6-0AF4324C5EB9}" srcOrd="4" destOrd="0" parTransId="{B68E6AB1-23A5-4088-80E5-01CB6262A17E}" sibTransId="{A333BAF6-5583-4E62-B504-06C988F6CCB0}"/>
    <dgm:cxn modelId="{4430E5C0-6BAB-45EB-8B42-4AB174A87882}" type="presOf" srcId="{A9E235C2-37B9-4179-8314-A41FB673A021}" destId="{A24C76EF-FAC0-4D6F-9D83-9D32F11A8B06}" srcOrd="0" destOrd="0" presId="urn:microsoft.com/office/officeart/2008/layout/LinedList"/>
    <dgm:cxn modelId="{04C6B9C8-463A-4F91-9423-5ADC3893B7B9}" srcId="{A9E235C2-37B9-4179-8314-A41FB673A021}" destId="{CD1B203A-B493-4488-9F72-FD86DB7A4084}" srcOrd="2" destOrd="0" parTransId="{C2CEF1F8-746D-4E5C-91DE-DF17863E271F}" sibTransId="{E2FE2465-FA29-4490-A1A1-B903F92FC76B}"/>
    <dgm:cxn modelId="{E11C68CA-D6D2-4C17-BB94-FECA49FD8785}" srcId="{A9E235C2-37B9-4179-8314-A41FB673A021}" destId="{019D689A-4657-4534-AD1E-F57B20412656}" srcOrd="1" destOrd="0" parTransId="{B9CB2530-1683-4C15-8E4A-EF2D9628E1D8}" sibTransId="{FF78E916-C4E8-44B4-B998-56FED592C3FB}"/>
    <dgm:cxn modelId="{71F3C9D1-DB32-470A-890B-C502DA78ABD1}" type="presOf" srcId="{CD1B203A-B493-4488-9F72-FD86DB7A4084}" destId="{AB64883A-4C05-4B85-ABE1-5889774D1963}" srcOrd="0" destOrd="0" presId="urn:microsoft.com/office/officeart/2008/layout/LinedList"/>
    <dgm:cxn modelId="{6F7144F2-1F26-4014-BC96-3CFFB7BA2830}" srcId="{A9E235C2-37B9-4179-8314-A41FB673A021}" destId="{E70AFF1B-CC70-4806-86C1-56E97C381729}" srcOrd="3" destOrd="0" parTransId="{AB340280-3DC8-4558-AF7B-3380869AB462}" sibTransId="{2F19054D-64AD-455C-AC1F-0545B9C8F028}"/>
    <dgm:cxn modelId="{AEDCD4FC-433B-45FD-8179-36B70F7A6483}" type="presOf" srcId="{E70AFF1B-CC70-4806-86C1-56E97C381729}" destId="{814509EE-E2B6-4CA6-B305-91AEBA280D68}" srcOrd="0" destOrd="0" presId="urn:microsoft.com/office/officeart/2008/layout/LinedList"/>
    <dgm:cxn modelId="{8D0AFF77-765A-4ECD-B92D-EB9F96F24CF9}" type="presParOf" srcId="{A24C76EF-FAC0-4D6F-9D83-9D32F11A8B06}" destId="{6B5DD10C-3E95-412D-9589-B50EA2458AEF}" srcOrd="0" destOrd="0" presId="urn:microsoft.com/office/officeart/2008/layout/LinedList"/>
    <dgm:cxn modelId="{A2805A5E-5EE1-42D3-A63C-6CDD4B26DEFC}" type="presParOf" srcId="{A24C76EF-FAC0-4D6F-9D83-9D32F11A8B06}" destId="{D569D38E-16BA-4C54-BF7D-B51B94E4271B}" srcOrd="1" destOrd="0" presId="urn:microsoft.com/office/officeart/2008/layout/LinedList"/>
    <dgm:cxn modelId="{79F11DF8-0172-4CA4-A432-AE3D156D0E3A}" type="presParOf" srcId="{D569D38E-16BA-4C54-BF7D-B51B94E4271B}" destId="{114DEC1C-AE1B-4ECF-9FB9-C8070F272EFF}" srcOrd="0" destOrd="0" presId="urn:microsoft.com/office/officeart/2008/layout/LinedList"/>
    <dgm:cxn modelId="{BAD5BDB2-F693-40A1-8E88-654D2D05385E}" type="presParOf" srcId="{D569D38E-16BA-4C54-BF7D-B51B94E4271B}" destId="{AD59C24A-CB12-42D5-83F9-5B28FCAE3FB9}" srcOrd="1" destOrd="0" presId="urn:microsoft.com/office/officeart/2008/layout/LinedList"/>
    <dgm:cxn modelId="{FC899AA2-1497-4D4A-B916-39C65EFB0A57}" type="presParOf" srcId="{A24C76EF-FAC0-4D6F-9D83-9D32F11A8B06}" destId="{A9CEF5E3-A022-4F96-BE2C-80A583394563}" srcOrd="2" destOrd="0" presId="urn:microsoft.com/office/officeart/2008/layout/LinedList"/>
    <dgm:cxn modelId="{34910AB4-15FF-4B06-A4F5-5A9EC53BF36E}" type="presParOf" srcId="{A24C76EF-FAC0-4D6F-9D83-9D32F11A8B06}" destId="{25C3DFEC-FD4E-4E22-8430-1F07871297FC}" srcOrd="3" destOrd="0" presId="urn:microsoft.com/office/officeart/2008/layout/LinedList"/>
    <dgm:cxn modelId="{F8B43C89-5A06-4FE4-AD03-4B49837CB26D}" type="presParOf" srcId="{25C3DFEC-FD4E-4E22-8430-1F07871297FC}" destId="{F951AE03-81FF-445B-B6A9-007E0581494A}" srcOrd="0" destOrd="0" presId="urn:microsoft.com/office/officeart/2008/layout/LinedList"/>
    <dgm:cxn modelId="{8655C98A-BBE0-490B-B32D-3C207EC09F1B}" type="presParOf" srcId="{25C3DFEC-FD4E-4E22-8430-1F07871297FC}" destId="{B3FCA3E8-FC96-45ED-A8B4-57D6CEB9F107}" srcOrd="1" destOrd="0" presId="urn:microsoft.com/office/officeart/2008/layout/LinedList"/>
    <dgm:cxn modelId="{388C8D84-072D-44FE-AE37-1AFB32CAB553}" type="presParOf" srcId="{A24C76EF-FAC0-4D6F-9D83-9D32F11A8B06}" destId="{C22058EC-5E57-4DD5-9313-18D4FFF5DDFE}" srcOrd="4" destOrd="0" presId="urn:microsoft.com/office/officeart/2008/layout/LinedList"/>
    <dgm:cxn modelId="{0371AEB4-90C3-4193-99C5-9D66F37389F5}" type="presParOf" srcId="{A24C76EF-FAC0-4D6F-9D83-9D32F11A8B06}" destId="{6BBA36E9-C812-4650-B827-A0A3EF5B6EB2}" srcOrd="5" destOrd="0" presId="urn:microsoft.com/office/officeart/2008/layout/LinedList"/>
    <dgm:cxn modelId="{7C1449A9-B557-4763-B35B-01075F82B4E9}" type="presParOf" srcId="{6BBA36E9-C812-4650-B827-A0A3EF5B6EB2}" destId="{AB64883A-4C05-4B85-ABE1-5889774D1963}" srcOrd="0" destOrd="0" presId="urn:microsoft.com/office/officeart/2008/layout/LinedList"/>
    <dgm:cxn modelId="{E80066CE-F1F3-4ACD-A57E-492B56534BBE}" type="presParOf" srcId="{6BBA36E9-C812-4650-B827-A0A3EF5B6EB2}" destId="{3B29985C-3AE1-4F2B-BC6A-7E45860B6BB5}" srcOrd="1" destOrd="0" presId="urn:microsoft.com/office/officeart/2008/layout/LinedList"/>
    <dgm:cxn modelId="{520FE03E-BAF1-4277-A192-A55296FDFDD9}" type="presParOf" srcId="{A24C76EF-FAC0-4D6F-9D83-9D32F11A8B06}" destId="{82463BDD-58EC-48C0-A64D-B12BAF84E835}" srcOrd="6" destOrd="0" presId="urn:microsoft.com/office/officeart/2008/layout/LinedList"/>
    <dgm:cxn modelId="{82D435E6-84F4-4723-8989-48C04B6955B6}" type="presParOf" srcId="{A24C76EF-FAC0-4D6F-9D83-9D32F11A8B06}" destId="{977031BA-D84D-4B65-8E76-DD21FAD658BC}" srcOrd="7" destOrd="0" presId="urn:microsoft.com/office/officeart/2008/layout/LinedList"/>
    <dgm:cxn modelId="{60265D28-AB1D-4868-8BF1-EDB881942888}" type="presParOf" srcId="{977031BA-D84D-4B65-8E76-DD21FAD658BC}" destId="{814509EE-E2B6-4CA6-B305-91AEBA280D68}" srcOrd="0" destOrd="0" presId="urn:microsoft.com/office/officeart/2008/layout/LinedList"/>
    <dgm:cxn modelId="{7A0B883C-1FA0-4EF6-982C-BA4FDE17FB0B}" type="presParOf" srcId="{977031BA-D84D-4B65-8E76-DD21FAD658BC}" destId="{4213100B-A6ED-4C0E-A8C7-236D7D7D2FA4}" srcOrd="1" destOrd="0" presId="urn:microsoft.com/office/officeart/2008/layout/LinedList"/>
    <dgm:cxn modelId="{6159E45F-F1FE-4EC9-B487-72424B8EEAEA}" type="presParOf" srcId="{A24C76EF-FAC0-4D6F-9D83-9D32F11A8B06}" destId="{99F2B329-D80B-478B-998C-C5209AA44DF0}" srcOrd="8" destOrd="0" presId="urn:microsoft.com/office/officeart/2008/layout/LinedList"/>
    <dgm:cxn modelId="{82056DF8-5B3A-4B1A-9547-B7E8974D116D}" type="presParOf" srcId="{A24C76EF-FAC0-4D6F-9D83-9D32F11A8B06}" destId="{75161679-34AC-4720-A2A5-B550A04F4EBD}" srcOrd="9" destOrd="0" presId="urn:microsoft.com/office/officeart/2008/layout/LinedList"/>
    <dgm:cxn modelId="{380E8227-C1EA-4735-8691-CB97171DD0B4}" type="presParOf" srcId="{75161679-34AC-4720-A2A5-B550A04F4EBD}" destId="{3EF74430-5A17-405C-8AE6-147B9C113A0C}" srcOrd="0" destOrd="0" presId="urn:microsoft.com/office/officeart/2008/layout/LinedList"/>
    <dgm:cxn modelId="{B5046D14-E2F5-41F7-886C-7B94CC3370F2}" type="presParOf" srcId="{75161679-34AC-4720-A2A5-B550A04F4EBD}" destId="{9FDF7B73-DBE2-4A90-8F7F-B446A67F47E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0AD12D-6A22-4E0A-9AA2-54C45E142FD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C49A67D-678B-4A0B-B889-97E26829B5EF}">
      <dgm:prSet/>
      <dgm:spPr/>
      <dgm:t>
        <a:bodyPr/>
        <a:lstStyle/>
        <a:p>
          <a:r>
            <a:rPr lang="en-US" b="1" i="0" baseline="0"/>
            <a:t>Paper:</a:t>
          </a:r>
          <a:r>
            <a:rPr lang="en-US" b="0" i="0" baseline="0"/>
            <a:t> Al-Masni, M.A., et al. "A Survey on Machine Learning Methods in Skin Disease Recognition." (</a:t>
          </a:r>
          <a:r>
            <a:rPr lang="en-US" b="0" i="1" baseline="0"/>
            <a:t>Diagnostics</a:t>
          </a:r>
          <a:r>
            <a:rPr lang="en-US" b="0" i="0" baseline="0"/>
            <a:t>, 2020).</a:t>
          </a:r>
          <a:endParaRPr lang="en-US"/>
        </a:p>
      </dgm:t>
    </dgm:pt>
    <dgm:pt modelId="{97D15DFE-7598-49E4-9942-9C5FC43949D2}" type="parTrans" cxnId="{D190D0AE-C1A0-4337-A752-4EB875458E08}">
      <dgm:prSet/>
      <dgm:spPr/>
      <dgm:t>
        <a:bodyPr/>
        <a:lstStyle/>
        <a:p>
          <a:endParaRPr lang="en-US"/>
        </a:p>
      </dgm:t>
    </dgm:pt>
    <dgm:pt modelId="{16CDD151-6935-4FAB-BE71-5E6B9B8F3357}" type="sibTrans" cxnId="{D190D0AE-C1A0-4337-A752-4EB875458E08}">
      <dgm:prSet/>
      <dgm:spPr/>
      <dgm:t>
        <a:bodyPr/>
        <a:lstStyle/>
        <a:p>
          <a:endParaRPr lang="en-US"/>
        </a:p>
      </dgm:t>
    </dgm:pt>
    <dgm:pt modelId="{52D6FAA8-3FB0-4254-BEB8-64365D9CE990}">
      <dgm:prSet/>
      <dgm:spPr/>
      <dgm:t>
        <a:bodyPr/>
        <a:lstStyle/>
        <a:p>
          <a:r>
            <a:rPr lang="en-US" b="1" i="0" baseline="0"/>
            <a:t>Their Contribution:</a:t>
          </a:r>
          <a:r>
            <a:rPr lang="en-US" b="0" i="0" baseline="0"/>
            <a:t> Reviewed many papers on skin disease image analysis.</a:t>
          </a:r>
          <a:endParaRPr lang="en-US"/>
        </a:p>
      </dgm:t>
    </dgm:pt>
    <dgm:pt modelId="{4019A036-7D1E-4430-9703-1A8B0A22B83F}" type="parTrans" cxnId="{1B3843FC-8AD8-428E-9DBA-C97AA3B4CFF5}">
      <dgm:prSet/>
      <dgm:spPr/>
      <dgm:t>
        <a:bodyPr/>
        <a:lstStyle/>
        <a:p>
          <a:endParaRPr lang="en-US"/>
        </a:p>
      </dgm:t>
    </dgm:pt>
    <dgm:pt modelId="{BE00D020-8546-4983-A8A6-38F31E03C8EA}" type="sibTrans" cxnId="{1B3843FC-8AD8-428E-9DBA-C97AA3B4CFF5}">
      <dgm:prSet/>
      <dgm:spPr/>
      <dgm:t>
        <a:bodyPr/>
        <a:lstStyle/>
        <a:p>
          <a:endParaRPr lang="en-US"/>
        </a:p>
      </dgm:t>
    </dgm:pt>
    <dgm:pt modelId="{32F14888-E2FF-4408-9881-D0610EA0CD30}">
      <dgm:prSet/>
      <dgm:spPr/>
      <dgm:t>
        <a:bodyPr/>
        <a:lstStyle/>
        <a:p>
          <a:r>
            <a:rPr lang="en-US" b="1" i="0" baseline="0"/>
            <a:t>Their Finding:</a:t>
          </a:r>
          <a:r>
            <a:rPr lang="en-US" b="0" i="0" baseline="0"/>
            <a:t> Confirmed that </a:t>
          </a:r>
          <a:r>
            <a:rPr lang="en-US" b="1" i="0" baseline="0"/>
            <a:t>CNNs</a:t>
          </a:r>
          <a:r>
            <a:rPr lang="en-US" b="0" i="0" baseline="0"/>
            <a:t> (like VGG, ResNet, Inception) are the standard and most successful method for this type of image classification task.</a:t>
          </a:r>
          <a:endParaRPr lang="en-US"/>
        </a:p>
      </dgm:t>
    </dgm:pt>
    <dgm:pt modelId="{823BDECE-B060-400C-9A62-C5B1E521EFE4}" type="parTrans" cxnId="{D3938528-1A93-4E50-B009-78DA2C8CF56E}">
      <dgm:prSet/>
      <dgm:spPr/>
      <dgm:t>
        <a:bodyPr/>
        <a:lstStyle/>
        <a:p>
          <a:endParaRPr lang="en-US"/>
        </a:p>
      </dgm:t>
    </dgm:pt>
    <dgm:pt modelId="{0ACBABBC-50BC-4449-A870-D62486841DC2}" type="sibTrans" cxnId="{D3938528-1A93-4E50-B009-78DA2C8CF56E}">
      <dgm:prSet/>
      <dgm:spPr/>
      <dgm:t>
        <a:bodyPr/>
        <a:lstStyle/>
        <a:p>
          <a:endParaRPr lang="en-US"/>
        </a:p>
      </dgm:t>
    </dgm:pt>
    <dgm:pt modelId="{C88939D6-6ACE-4966-826F-B972312F5CF6}">
      <dgm:prSet/>
      <dgm:spPr/>
      <dgm:t>
        <a:bodyPr/>
        <a:lstStyle/>
        <a:p>
          <a:r>
            <a:rPr lang="en-US" b="1" i="0" baseline="0"/>
            <a:t>Relevance to Our Project:</a:t>
          </a:r>
          <a:r>
            <a:rPr lang="en-US" b="0" i="0" baseline="0"/>
            <a:t>This review </a:t>
          </a:r>
          <a:r>
            <a:rPr lang="en-US" b="1" i="0" baseline="0"/>
            <a:t>justifies our choice</a:t>
          </a:r>
          <a:r>
            <a:rPr lang="en-US" b="0" i="0" baseline="0"/>
            <a:t> to use CNN-based architectures.</a:t>
          </a:r>
          <a:endParaRPr lang="en-US"/>
        </a:p>
      </dgm:t>
    </dgm:pt>
    <dgm:pt modelId="{AE4341CC-36F7-4AC0-A50A-A528862257ED}" type="parTrans" cxnId="{C9E62C24-5424-406E-B0F3-A7D4452BFD7A}">
      <dgm:prSet/>
      <dgm:spPr/>
      <dgm:t>
        <a:bodyPr/>
        <a:lstStyle/>
        <a:p>
          <a:endParaRPr lang="en-US"/>
        </a:p>
      </dgm:t>
    </dgm:pt>
    <dgm:pt modelId="{838FE856-8E64-420F-8A97-C3DF69EFE498}" type="sibTrans" cxnId="{C9E62C24-5424-406E-B0F3-A7D4452BFD7A}">
      <dgm:prSet/>
      <dgm:spPr/>
      <dgm:t>
        <a:bodyPr/>
        <a:lstStyle/>
        <a:p>
          <a:endParaRPr lang="en-US"/>
        </a:p>
      </dgm:t>
    </dgm:pt>
    <dgm:pt modelId="{2845383E-673B-4F89-9833-A3CDFA184420}">
      <dgm:prSet/>
      <dgm:spPr/>
      <dgm:t>
        <a:bodyPr/>
        <a:lstStyle/>
        <a:p>
          <a:r>
            <a:rPr lang="en-US" b="0" i="0" baseline="0"/>
            <a:t>Our baseline CNN and our planned ResNet50 model are appropriate methods according to this survey.</a:t>
          </a:r>
          <a:endParaRPr lang="en-US"/>
        </a:p>
      </dgm:t>
    </dgm:pt>
    <dgm:pt modelId="{24399D71-F3BF-4660-BD2B-D0A071DC31E8}" type="parTrans" cxnId="{90B835AF-3520-4661-8E60-B7A74171469D}">
      <dgm:prSet/>
      <dgm:spPr/>
      <dgm:t>
        <a:bodyPr/>
        <a:lstStyle/>
        <a:p>
          <a:endParaRPr lang="en-US"/>
        </a:p>
      </dgm:t>
    </dgm:pt>
    <dgm:pt modelId="{47935BB6-77D3-43A4-B77D-1B92B04FBB46}" type="sibTrans" cxnId="{90B835AF-3520-4661-8E60-B7A74171469D}">
      <dgm:prSet/>
      <dgm:spPr/>
      <dgm:t>
        <a:bodyPr/>
        <a:lstStyle/>
        <a:p>
          <a:endParaRPr lang="en-US"/>
        </a:p>
      </dgm:t>
    </dgm:pt>
    <dgm:pt modelId="{93730D72-6911-4873-8297-C1DEC674CB4E}" type="pres">
      <dgm:prSet presAssocID="{A10AD12D-6A22-4E0A-9AA2-54C45E142FD3}" presName="root" presStyleCnt="0">
        <dgm:presLayoutVars>
          <dgm:dir/>
          <dgm:resizeHandles val="exact"/>
        </dgm:presLayoutVars>
      </dgm:prSet>
      <dgm:spPr/>
    </dgm:pt>
    <dgm:pt modelId="{D326FED8-51EE-4809-9B6F-F8F01DDC07DF}" type="pres">
      <dgm:prSet presAssocID="{8C49A67D-678B-4A0B-B889-97E26829B5EF}" presName="compNode" presStyleCnt="0"/>
      <dgm:spPr/>
    </dgm:pt>
    <dgm:pt modelId="{328DC302-E3BD-4834-B641-14D71F450AB5}" type="pres">
      <dgm:prSet presAssocID="{8C49A67D-678B-4A0B-B889-97E26829B5EF}" presName="bgRect" presStyleLbl="bgShp" presStyleIdx="0" presStyleCnt="5"/>
      <dgm:spPr/>
    </dgm:pt>
    <dgm:pt modelId="{81F1D0B5-C548-4480-8D85-279E49D64C5C}" type="pres">
      <dgm:prSet presAssocID="{8C49A67D-678B-4A0B-B889-97E26829B5E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6BBE2215-1137-4525-8F4D-F61AA5E6E7E3}" type="pres">
      <dgm:prSet presAssocID="{8C49A67D-678B-4A0B-B889-97E26829B5EF}" presName="spaceRect" presStyleCnt="0"/>
      <dgm:spPr/>
    </dgm:pt>
    <dgm:pt modelId="{89131C52-1652-4EEA-AB3C-A427FB46D61B}" type="pres">
      <dgm:prSet presAssocID="{8C49A67D-678B-4A0B-B889-97E26829B5EF}" presName="parTx" presStyleLbl="revTx" presStyleIdx="0" presStyleCnt="5">
        <dgm:presLayoutVars>
          <dgm:chMax val="0"/>
          <dgm:chPref val="0"/>
        </dgm:presLayoutVars>
      </dgm:prSet>
      <dgm:spPr/>
    </dgm:pt>
    <dgm:pt modelId="{1EEF3147-B4CA-4E72-95B2-16CCEAEEA31D}" type="pres">
      <dgm:prSet presAssocID="{16CDD151-6935-4FAB-BE71-5E6B9B8F3357}" presName="sibTrans" presStyleCnt="0"/>
      <dgm:spPr/>
    </dgm:pt>
    <dgm:pt modelId="{7E3FA000-8C14-4037-9A24-6E53CBF0050B}" type="pres">
      <dgm:prSet presAssocID="{52D6FAA8-3FB0-4254-BEB8-64365D9CE990}" presName="compNode" presStyleCnt="0"/>
      <dgm:spPr/>
    </dgm:pt>
    <dgm:pt modelId="{9E0BC781-1A7C-43D9-A9E7-0B00ECE3D1A5}" type="pres">
      <dgm:prSet presAssocID="{52D6FAA8-3FB0-4254-BEB8-64365D9CE990}" presName="bgRect" presStyleLbl="bgShp" presStyleIdx="1" presStyleCnt="5"/>
      <dgm:spPr/>
    </dgm:pt>
    <dgm:pt modelId="{F38360CD-6940-4770-BA33-A8218B0DB3CB}" type="pres">
      <dgm:prSet presAssocID="{52D6FAA8-3FB0-4254-BEB8-64365D9CE99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A9139136-4573-4C09-8835-19D3BC708F3B}" type="pres">
      <dgm:prSet presAssocID="{52D6FAA8-3FB0-4254-BEB8-64365D9CE990}" presName="spaceRect" presStyleCnt="0"/>
      <dgm:spPr/>
    </dgm:pt>
    <dgm:pt modelId="{C09B00BE-C627-4598-97FD-C688021D7814}" type="pres">
      <dgm:prSet presAssocID="{52D6FAA8-3FB0-4254-BEB8-64365D9CE990}" presName="parTx" presStyleLbl="revTx" presStyleIdx="1" presStyleCnt="5">
        <dgm:presLayoutVars>
          <dgm:chMax val="0"/>
          <dgm:chPref val="0"/>
        </dgm:presLayoutVars>
      </dgm:prSet>
      <dgm:spPr/>
    </dgm:pt>
    <dgm:pt modelId="{BFD8628C-C500-4219-8508-24529717DA34}" type="pres">
      <dgm:prSet presAssocID="{BE00D020-8546-4983-A8A6-38F31E03C8EA}" presName="sibTrans" presStyleCnt="0"/>
      <dgm:spPr/>
    </dgm:pt>
    <dgm:pt modelId="{B0C0ADE5-3019-4D60-9B6A-9B4DC5641F11}" type="pres">
      <dgm:prSet presAssocID="{32F14888-E2FF-4408-9881-D0610EA0CD30}" presName="compNode" presStyleCnt="0"/>
      <dgm:spPr/>
    </dgm:pt>
    <dgm:pt modelId="{3789C689-ABF8-4048-A53F-2EC9A66FFA38}" type="pres">
      <dgm:prSet presAssocID="{32F14888-E2FF-4408-9881-D0610EA0CD30}" presName="bgRect" presStyleLbl="bgShp" presStyleIdx="2" presStyleCnt="5"/>
      <dgm:spPr/>
    </dgm:pt>
    <dgm:pt modelId="{2E7544AB-94FE-4717-B4D0-0192AFD9159A}" type="pres">
      <dgm:prSet presAssocID="{32F14888-E2FF-4408-9881-D0610EA0CD3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42B426E2-6A45-464D-AF6B-4EF5860AB8D7}" type="pres">
      <dgm:prSet presAssocID="{32F14888-E2FF-4408-9881-D0610EA0CD30}" presName="spaceRect" presStyleCnt="0"/>
      <dgm:spPr/>
    </dgm:pt>
    <dgm:pt modelId="{6FA8BDE3-700A-4E1E-B439-9F69B3F840F0}" type="pres">
      <dgm:prSet presAssocID="{32F14888-E2FF-4408-9881-D0610EA0CD30}" presName="parTx" presStyleLbl="revTx" presStyleIdx="2" presStyleCnt="5">
        <dgm:presLayoutVars>
          <dgm:chMax val="0"/>
          <dgm:chPref val="0"/>
        </dgm:presLayoutVars>
      </dgm:prSet>
      <dgm:spPr/>
    </dgm:pt>
    <dgm:pt modelId="{3A3F3197-5123-4B28-97A9-458D2DB45C2C}" type="pres">
      <dgm:prSet presAssocID="{0ACBABBC-50BC-4449-A870-D62486841DC2}" presName="sibTrans" presStyleCnt="0"/>
      <dgm:spPr/>
    </dgm:pt>
    <dgm:pt modelId="{22202793-4C1F-4DEA-AFD5-4D45DD146678}" type="pres">
      <dgm:prSet presAssocID="{C88939D6-6ACE-4966-826F-B972312F5CF6}" presName="compNode" presStyleCnt="0"/>
      <dgm:spPr/>
    </dgm:pt>
    <dgm:pt modelId="{4D2D8A42-4EEF-4066-9A55-F227A9DAFE53}" type="pres">
      <dgm:prSet presAssocID="{C88939D6-6ACE-4966-826F-B972312F5CF6}" presName="bgRect" presStyleLbl="bgShp" presStyleIdx="3" presStyleCnt="5"/>
      <dgm:spPr/>
    </dgm:pt>
    <dgm:pt modelId="{D3CE2EDE-4F9A-48A2-8DC3-B26D621D4FAD}" type="pres">
      <dgm:prSet presAssocID="{C88939D6-6ACE-4966-826F-B972312F5CF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9C80030A-FD30-4CCA-82ED-897E956611A6}" type="pres">
      <dgm:prSet presAssocID="{C88939D6-6ACE-4966-826F-B972312F5CF6}" presName="spaceRect" presStyleCnt="0"/>
      <dgm:spPr/>
    </dgm:pt>
    <dgm:pt modelId="{2E685C6A-64E0-40BF-98CD-36D05C28B636}" type="pres">
      <dgm:prSet presAssocID="{C88939D6-6ACE-4966-826F-B972312F5CF6}" presName="parTx" presStyleLbl="revTx" presStyleIdx="3" presStyleCnt="5">
        <dgm:presLayoutVars>
          <dgm:chMax val="0"/>
          <dgm:chPref val="0"/>
        </dgm:presLayoutVars>
      </dgm:prSet>
      <dgm:spPr/>
    </dgm:pt>
    <dgm:pt modelId="{07BE4DCE-ABA6-4687-8D08-8FE794D7FAD4}" type="pres">
      <dgm:prSet presAssocID="{838FE856-8E64-420F-8A97-C3DF69EFE498}" presName="sibTrans" presStyleCnt="0"/>
      <dgm:spPr/>
    </dgm:pt>
    <dgm:pt modelId="{EB77E8B1-7D49-4661-98A0-70FFB6EBE4C0}" type="pres">
      <dgm:prSet presAssocID="{2845383E-673B-4F89-9833-A3CDFA184420}" presName="compNode" presStyleCnt="0"/>
      <dgm:spPr/>
    </dgm:pt>
    <dgm:pt modelId="{06198ECA-21EA-4E3D-AC06-E3E48096D5B7}" type="pres">
      <dgm:prSet presAssocID="{2845383E-673B-4F89-9833-A3CDFA184420}" presName="bgRect" presStyleLbl="bgShp" presStyleIdx="4" presStyleCnt="5"/>
      <dgm:spPr/>
    </dgm:pt>
    <dgm:pt modelId="{65DCB694-9ECF-4B47-BF88-24E03FFC9406}" type="pres">
      <dgm:prSet presAssocID="{2845383E-673B-4F89-9833-A3CDFA18442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BDB5FCB-A8B8-48CE-90C0-B3E6F91FCDB5}" type="pres">
      <dgm:prSet presAssocID="{2845383E-673B-4F89-9833-A3CDFA184420}" presName="spaceRect" presStyleCnt="0"/>
      <dgm:spPr/>
    </dgm:pt>
    <dgm:pt modelId="{4265197C-252A-4804-807B-B24EB6BACC71}" type="pres">
      <dgm:prSet presAssocID="{2845383E-673B-4F89-9833-A3CDFA18442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E6BEC07-4593-4800-BA69-A13609C80C40}" type="presOf" srcId="{32F14888-E2FF-4408-9881-D0610EA0CD30}" destId="{6FA8BDE3-700A-4E1E-B439-9F69B3F840F0}" srcOrd="0" destOrd="0" presId="urn:microsoft.com/office/officeart/2018/2/layout/IconVerticalSolidList"/>
    <dgm:cxn modelId="{C9E62C24-5424-406E-B0F3-A7D4452BFD7A}" srcId="{A10AD12D-6A22-4E0A-9AA2-54C45E142FD3}" destId="{C88939D6-6ACE-4966-826F-B972312F5CF6}" srcOrd="3" destOrd="0" parTransId="{AE4341CC-36F7-4AC0-A50A-A528862257ED}" sibTransId="{838FE856-8E64-420F-8A97-C3DF69EFE498}"/>
    <dgm:cxn modelId="{D3938528-1A93-4E50-B009-78DA2C8CF56E}" srcId="{A10AD12D-6A22-4E0A-9AA2-54C45E142FD3}" destId="{32F14888-E2FF-4408-9881-D0610EA0CD30}" srcOrd="2" destOrd="0" parTransId="{823BDECE-B060-400C-9A62-C5B1E521EFE4}" sibTransId="{0ACBABBC-50BC-4449-A870-D62486841DC2}"/>
    <dgm:cxn modelId="{77D60831-D5A5-463B-833E-C55CDEF77C70}" type="presOf" srcId="{8C49A67D-678B-4A0B-B889-97E26829B5EF}" destId="{89131C52-1652-4EEA-AB3C-A427FB46D61B}" srcOrd="0" destOrd="0" presId="urn:microsoft.com/office/officeart/2018/2/layout/IconVerticalSolidList"/>
    <dgm:cxn modelId="{53F3EF5B-B99A-466C-AA3C-E8631C639EFB}" type="presOf" srcId="{2845383E-673B-4F89-9833-A3CDFA184420}" destId="{4265197C-252A-4804-807B-B24EB6BACC71}" srcOrd="0" destOrd="0" presId="urn:microsoft.com/office/officeart/2018/2/layout/IconVerticalSolidList"/>
    <dgm:cxn modelId="{4091CAA8-A541-4DAE-8C79-C2144FAA9064}" type="presOf" srcId="{A10AD12D-6A22-4E0A-9AA2-54C45E142FD3}" destId="{93730D72-6911-4873-8297-C1DEC674CB4E}" srcOrd="0" destOrd="0" presId="urn:microsoft.com/office/officeart/2018/2/layout/IconVerticalSolidList"/>
    <dgm:cxn modelId="{D190D0AE-C1A0-4337-A752-4EB875458E08}" srcId="{A10AD12D-6A22-4E0A-9AA2-54C45E142FD3}" destId="{8C49A67D-678B-4A0B-B889-97E26829B5EF}" srcOrd="0" destOrd="0" parTransId="{97D15DFE-7598-49E4-9942-9C5FC43949D2}" sibTransId="{16CDD151-6935-4FAB-BE71-5E6B9B8F3357}"/>
    <dgm:cxn modelId="{90B835AF-3520-4661-8E60-B7A74171469D}" srcId="{A10AD12D-6A22-4E0A-9AA2-54C45E142FD3}" destId="{2845383E-673B-4F89-9833-A3CDFA184420}" srcOrd="4" destOrd="0" parTransId="{24399D71-F3BF-4660-BD2B-D0A071DC31E8}" sibTransId="{47935BB6-77D3-43A4-B77D-1B92B04FBB46}"/>
    <dgm:cxn modelId="{762F55B4-8143-45F4-A748-A02C93C0DB98}" type="presOf" srcId="{C88939D6-6ACE-4966-826F-B972312F5CF6}" destId="{2E685C6A-64E0-40BF-98CD-36D05C28B636}" srcOrd="0" destOrd="0" presId="urn:microsoft.com/office/officeart/2018/2/layout/IconVerticalSolidList"/>
    <dgm:cxn modelId="{7EE7CDE0-0960-451D-BF83-185E80800196}" type="presOf" srcId="{52D6FAA8-3FB0-4254-BEB8-64365D9CE990}" destId="{C09B00BE-C627-4598-97FD-C688021D7814}" srcOrd="0" destOrd="0" presId="urn:microsoft.com/office/officeart/2018/2/layout/IconVerticalSolidList"/>
    <dgm:cxn modelId="{1B3843FC-8AD8-428E-9DBA-C97AA3B4CFF5}" srcId="{A10AD12D-6A22-4E0A-9AA2-54C45E142FD3}" destId="{52D6FAA8-3FB0-4254-BEB8-64365D9CE990}" srcOrd="1" destOrd="0" parTransId="{4019A036-7D1E-4430-9703-1A8B0A22B83F}" sibTransId="{BE00D020-8546-4983-A8A6-38F31E03C8EA}"/>
    <dgm:cxn modelId="{4B25D8CD-4DEE-4E67-B4B2-2375235664B5}" type="presParOf" srcId="{93730D72-6911-4873-8297-C1DEC674CB4E}" destId="{D326FED8-51EE-4809-9B6F-F8F01DDC07DF}" srcOrd="0" destOrd="0" presId="urn:microsoft.com/office/officeart/2018/2/layout/IconVerticalSolidList"/>
    <dgm:cxn modelId="{80FD8711-E90B-4CBF-897B-617568AA5F44}" type="presParOf" srcId="{D326FED8-51EE-4809-9B6F-F8F01DDC07DF}" destId="{328DC302-E3BD-4834-B641-14D71F450AB5}" srcOrd="0" destOrd="0" presId="urn:microsoft.com/office/officeart/2018/2/layout/IconVerticalSolidList"/>
    <dgm:cxn modelId="{BE8C456B-EC50-4280-8431-7457F18D3C24}" type="presParOf" srcId="{D326FED8-51EE-4809-9B6F-F8F01DDC07DF}" destId="{81F1D0B5-C548-4480-8D85-279E49D64C5C}" srcOrd="1" destOrd="0" presId="urn:microsoft.com/office/officeart/2018/2/layout/IconVerticalSolidList"/>
    <dgm:cxn modelId="{D17B1573-D8B7-4FD2-A923-6DD1DCF2C90C}" type="presParOf" srcId="{D326FED8-51EE-4809-9B6F-F8F01DDC07DF}" destId="{6BBE2215-1137-4525-8F4D-F61AA5E6E7E3}" srcOrd="2" destOrd="0" presId="urn:microsoft.com/office/officeart/2018/2/layout/IconVerticalSolidList"/>
    <dgm:cxn modelId="{A2D0780C-674F-4EE7-A568-78854A8FE0CE}" type="presParOf" srcId="{D326FED8-51EE-4809-9B6F-F8F01DDC07DF}" destId="{89131C52-1652-4EEA-AB3C-A427FB46D61B}" srcOrd="3" destOrd="0" presId="urn:microsoft.com/office/officeart/2018/2/layout/IconVerticalSolidList"/>
    <dgm:cxn modelId="{DCB3B31E-EB5A-41B8-9AEA-C7183CA38467}" type="presParOf" srcId="{93730D72-6911-4873-8297-C1DEC674CB4E}" destId="{1EEF3147-B4CA-4E72-95B2-16CCEAEEA31D}" srcOrd="1" destOrd="0" presId="urn:microsoft.com/office/officeart/2018/2/layout/IconVerticalSolidList"/>
    <dgm:cxn modelId="{048717A7-3CAD-4722-99D5-E17BFB2A9C32}" type="presParOf" srcId="{93730D72-6911-4873-8297-C1DEC674CB4E}" destId="{7E3FA000-8C14-4037-9A24-6E53CBF0050B}" srcOrd="2" destOrd="0" presId="urn:microsoft.com/office/officeart/2018/2/layout/IconVerticalSolidList"/>
    <dgm:cxn modelId="{CF9B3551-31F6-413F-BDE3-4624390FA413}" type="presParOf" srcId="{7E3FA000-8C14-4037-9A24-6E53CBF0050B}" destId="{9E0BC781-1A7C-43D9-A9E7-0B00ECE3D1A5}" srcOrd="0" destOrd="0" presId="urn:microsoft.com/office/officeart/2018/2/layout/IconVerticalSolidList"/>
    <dgm:cxn modelId="{A95BE3D9-1187-4D5B-A515-4EB23CE8AE2C}" type="presParOf" srcId="{7E3FA000-8C14-4037-9A24-6E53CBF0050B}" destId="{F38360CD-6940-4770-BA33-A8218B0DB3CB}" srcOrd="1" destOrd="0" presId="urn:microsoft.com/office/officeart/2018/2/layout/IconVerticalSolidList"/>
    <dgm:cxn modelId="{56CB1292-7CB1-49CD-9C42-46F8DD570311}" type="presParOf" srcId="{7E3FA000-8C14-4037-9A24-6E53CBF0050B}" destId="{A9139136-4573-4C09-8835-19D3BC708F3B}" srcOrd="2" destOrd="0" presId="urn:microsoft.com/office/officeart/2018/2/layout/IconVerticalSolidList"/>
    <dgm:cxn modelId="{BFCAFC2B-A773-47A7-9E55-0D310131C07A}" type="presParOf" srcId="{7E3FA000-8C14-4037-9A24-6E53CBF0050B}" destId="{C09B00BE-C627-4598-97FD-C688021D7814}" srcOrd="3" destOrd="0" presId="urn:microsoft.com/office/officeart/2018/2/layout/IconVerticalSolidList"/>
    <dgm:cxn modelId="{1D7B9B0B-B29D-46E1-A164-F2658542DEDB}" type="presParOf" srcId="{93730D72-6911-4873-8297-C1DEC674CB4E}" destId="{BFD8628C-C500-4219-8508-24529717DA34}" srcOrd="3" destOrd="0" presId="urn:microsoft.com/office/officeart/2018/2/layout/IconVerticalSolidList"/>
    <dgm:cxn modelId="{333A31E5-EF2B-48F6-9AD8-D78F2A78E8F2}" type="presParOf" srcId="{93730D72-6911-4873-8297-C1DEC674CB4E}" destId="{B0C0ADE5-3019-4D60-9B6A-9B4DC5641F11}" srcOrd="4" destOrd="0" presId="urn:microsoft.com/office/officeart/2018/2/layout/IconVerticalSolidList"/>
    <dgm:cxn modelId="{79FC8F1F-D845-4C4A-BAA0-2222CA94C182}" type="presParOf" srcId="{B0C0ADE5-3019-4D60-9B6A-9B4DC5641F11}" destId="{3789C689-ABF8-4048-A53F-2EC9A66FFA38}" srcOrd="0" destOrd="0" presId="urn:microsoft.com/office/officeart/2018/2/layout/IconVerticalSolidList"/>
    <dgm:cxn modelId="{953AD6B2-9D1C-4160-90F1-72F4C3B2A15C}" type="presParOf" srcId="{B0C0ADE5-3019-4D60-9B6A-9B4DC5641F11}" destId="{2E7544AB-94FE-4717-B4D0-0192AFD9159A}" srcOrd="1" destOrd="0" presId="urn:microsoft.com/office/officeart/2018/2/layout/IconVerticalSolidList"/>
    <dgm:cxn modelId="{958CAF7E-79FB-45D7-BBA9-87C524B81D43}" type="presParOf" srcId="{B0C0ADE5-3019-4D60-9B6A-9B4DC5641F11}" destId="{42B426E2-6A45-464D-AF6B-4EF5860AB8D7}" srcOrd="2" destOrd="0" presId="urn:microsoft.com/office/officeart/2018/2/layout/IconVerticalSolidList"/>
    <dgm:cxn modelId="{E60CD8FD-55B4-42D9-BCF7-B5F38ED03FFD}" type="presParOf" srcId="{B0C0ADE5-3019-4D60-9B6A-9B4DC5641F11}" destId="{6FA8BDE3-700A-4E1E-B439-9F69B3F840F0}" srcOrd="3" destOrd="0" presId="urn:microsoft.com/office/officeart/2018/2/layout/IconVerticalSolidList"/>
    <dgm:cxn modelId="{CD7DF172-7FB0-46D9-B20C-38D52FF1598D}" type="presParOf" srcId="{93730D72-6911-4873-8297-C1DEC674CB4E}" destId="{3A3F3197-5123-4B28-97A9-458D2DB45C2C}" srcOrd="5" destOrd="0" presId="urn:microsoft.com/office/officeart/2018/2/layout/IconVerticalSolidList"/>
    <dgm:cxn modelId="{28D8B9E8-E7CC-4B11-86E7-06893F363CBC}" type="presParOf" srcId="{93730D72-6911-4873-8297-C1DEC674CB4E}" destId="{22202793-4C1F-4DEA-AFD5-4D45DD146678}" srcOrd="6" destOrd="0" presId="urn:microsoft.com/office/officeart/2018/2/layout/IconVerticalSolidList"/>
    <dgm:cxn modelId="{BB39B65C-CE0A-4FA5-83FB-A727DE1ACDF2}" type="presParOf" srcId="{22202793-4C1F-4DEA-AFD5-4D45DD146678}" destId="{4D2D8A42-4EEF-4066-9A55-F227A9DAFE53}" srcOrd="0" destOrd="0" presId="urn:microsoft.com/office/officeart/2018/2/layout/IconVerticalSolidList"/>
    <dgm:cxn modelId="{FAF99E6E-659A-40A7-8FB4-17C1732EE2C9}" type="presParOf" srcId="{22202793-4C1F-4DEA-AFD5-4D45DD146678}" destId="{D3CE2EDE-4F9A-48A2-8DC3-B26D621D4FAD}" srcOrd="1" destOrd="0" presId="urn:microsoft.com/office/officeart/2018/2/layout/IconVerticalSolidList"/>
    <dgm:cxn modelId="{5D802069-9186-41F6-9AC4-5CE321605EC4}" type="presParOf" srcId="{22202793-4C1F-4DEA-AFD5-4D45DD146678}" destId="{9C80030A-FD30-4CCA-82ED-897E956611A6}" srcOrd="2" destOrd="0" presId="urn:microsoft.com/office/officeart/2018/2/layout/IconVerticalSolidList"/>
    <dgm:cxn modelId="{C341E5E9-8288-41A6-B051-3461F044931C}" type="presParOf" srcId="{22202793-4C1F-4DEA-AFD5-4D45DD146678}" destId="{2E685C6A-64E0-40BF-98CD-36D05C28B636}" srcOrd="3" destOrd="0" presId="urn:microsoft.com/office/officeart/2018/2/layout/IconVerticalSolidList"/>
    <dgm:cxn modelId="{9FFCC53C-2ECE-4497-A664-5AD7715EE941}" type="presParOf" srcId="{93730D72-6911-4873-8297-C1DEC674CB4E}" destId="{07BE4DCE-ABA6-4687-8D08-8FE794D7FAD4}" srcOrd="7" destOrd="0" presId="urn:microsoft.com/office/officeart/2018/2/layout/IconVerticalSolidList"/>
    <dgm:cxn modelId="{5058AE36-D69C-4325-B9CC-27D1ED6E3ED7}" type="presParOf" srcId="{93730D72-6911-4873-8297-C1DEC674CB4E}" destId="{EB77E8B1-7D49-4661-98A0-70FFB6EBE4C0}" srcOrd="8" destOrd="0" presId="urn:microsoft.com/office/officeart/2018/2/layout/IconVerticalSolidList"/>
    <dgm:cxn modelId="{A006774A-AA5B-41B1-A98F-3B2BADF63147}" type="presParOf" srcId="{EB77E8B1-7D49-4661-98A0-70FFB6EBE4C0}" destId="{06198ECA-21EA-4E3D-AC06-E3E48096D5B7}" srcOrd="0" destOrd="0" presId="urn:microsoft.com/office/officeart/2018/2/layout/IconVerticalSolidList"/>
    <dgm:cxn modelId="{042C93EF-2704-4C89-A20D-25FAD36A6ACE}" type="presParOf" srcId="{EB77E8B1-7D49-4661-98A0-70FFB6EBE4C0}" destId="{65DCB694-9ECF-4B47-BF88-24E03FFC9406}" srcOrd="1" destOrd="0" presId="urn:microsoft.com/office/officeart/2018/2/layout/IconVerticalSolidList"/>
    <dgm:cxn modelId="{6A3071EA-A04F-466D-A14C-671839BCB4CA}" type="presParOf" srcId="{EB77E8B1-7D49-4661-98A0-70FFB6EBE4C0}" destId="{2BDB5FCB-A8B8-48CE-90C0-B3E6F91FCDB5}" srcOrd="2" destOrd="0" presId="urn:microsoft.com/office/officeart/2018/2/layout/IconVerticalSolidList"/>
    <dgm:cxn modelId="{93066120-126E-4655-A905-01D2AB197C86}" type="presParOf" srcId="{EB77E8B1-7D49-4661-98A0-70FFB6EBE4C0}" destId="{4265197C-252A-4804-807B-B24EB6BACC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D2726B-C6C4-417E-8AD0-A6F21F8B0E52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4E2AC59-210C-4FAB-9209-2CB3FA5591B8}">
      <dgm:prSet/>
      <dgm:spPr/>
      <dgm:t>
        <a:bodyPr/>
        <a:lstStyle/>
        <a:p>
          <a:r>
            <a:rPr lang="en-US" b="1" dirty="0"/>
            <a:t>What We Know:</a:t>
          </a:r>
          <a:endParaRPr lang="en-US" dirty="0"/>
        </a:p>
      </dgm:t>
    </dgm:pt>
    <dgm:pt modelId="{DB9E5ED8-DC0C-4D4E-AA37-E72B971A04DC}" type="parTrans" cxnId="{25EA0DDF-0423-467C-9A94-A06730F98109}">
      <dgm:prSet/>
      <dgm:spPr/>
      <dgm:t>
        <a:bodyPr/>
        <a:lstStyle/>
        <a:p>
          <a:endParaRPr lang="en-US"/>
        </a:p>
      </dgm:t>
    </dgm:pt>
    <dgm:pt modelId="{F71ECC4C-52E3-4E3B-B726-498226F919C4}" type="sibTrans" cxnId="{25EA0DDF-0423-467C-9A94-A06730F98109}">
      <dgm:prSet/>
      <dgm:spPr/>
      <dgm:t>
        <a:bodyPr/>
        <a:lstStyle/>
        <a:p>
          <a:endParaRPr lang="en-US"/>
        </a:p>
      </dgm:t>
    </dgm:pt>
    <dgm:pt modelId="{65F355F0-C2D2-4851-8992-D985E64B367E}">
      <dgm:prSet/>
      <dgm:spPr/>
      <dgm:t>
        <a:bodyPr/>
        <a:lstStyle/>
        <a:p>
          <a:r>
            <a:rPr lang="en-US"/>
            <a:t>The ArsenicSkinImageBD dataset is the standard for this problem (Paper 1).</a:t>
          </a:r>
        </a:p>
      </dgm:t>
    </dgm:pt>
    <dgm:pt modelId="{D91A6BF9-628B-4660-9CDC-4CB13E5ADE0B}" type="parTrans" cxnId="{C9C734AE-A2F6-4F9B-9A17-DB0CF5DEBE93}">
      <dgm:prSet/>
      <dgm:spPr/>
      <dgm:t>
        <a:bodyPr/>
        <a:lstStyle/>
        <a:p>
          <a:endParaRPr lang="en-US"/>
        </a:p>
      </dgm:t>
    </dgm:pt>
    <dgm:pt modelId="{09C325C0-F231-44DE-A3FB-9E2D5397CD0D}" type="sibTrans" cxnId="{C9C734AE-A2F6-4F9B-9A17-DB0CF5DEBE93}">
      <dgm:prSet/>
      <dgm:spPr/>
      <dgm:t>
        <a:bodyPr/>
        <a:lstStyle/>
        <a:p>
          <a:endParaRPr lang="en-US"/>
        </a:p>
      </dgm:t>
    </dgm:pt>
    <dgm:pt modelId="{C2CDDC7D-05BE-4380-AEA5-82AEA02FF514}">
      <dgm:prSet/>
      <dgm:spPr/>
      <dgm:t>
        <a:bodyPr/>
        <a:lstStyle/>
        <a:p>
          <a:r>
            <a:rPr lang="en-US"/>
            <a:t>CNNs are the best tool for the job (Paper 3).</a:t>
          </a:r>
        </a:p>
      </dgm:t>
    </dgm:pt>
    <dgm:pt modelId="{63614C3C-C141-4DD9-928D-06812A31CFE7}" type="parTrans" cxnId="{98B40145-F6E5-4455-93F3-639D5B5A523D}">
      <dgm:prSet/>
      <dgm:spPr/>
      <dgm:t>
        <a:bodyPr/>
        <a:lstStyle/>
        <a:p>
          <a:endParaRPr lang="en-US"/>
        </a:p>
      </dgm:t>
    </dgm:pt>
    <dgm:pt modelId="{2C172103-B7F9-440E-93B4-4895B7AFD00A}" type="sibTrans" cxnId="{98B40145-F6E5-4455-93F3-639D5B5A523D}">
      <dgm:prSet/>
      <dgm:spPr/>
      <dgm:t>
        <a:bodyPr/>
        <a:lstStyle/>
        <a:p>
          <a:endParaRPr lang="en-US"/>
        </a:p>
      </dgm:t>
    </dgm:pt>
    <dgm:pt modelId="{18533678-F8B3-4C78-A630-FC04B8081F46}">
      <dgm:prSet/>
      <dgm:spPr/>
      <dgm:t>
        <a:bodyPr/>
        <a:lstStyle/>
        <a:p>
          <a:r>
            <a:rPr lang="en-US"/>
            <a:t>A hybrid (Xception+InceptionV3) model achieved 97.69% accuracy (Paper 2).</a:t>
          </a:r>
        </a:p>
      </dgm:t>
    </dgm:pt>
    <dgm:pt modelId="{C07D4C49-FD52-43A8-BFE1-DB591057BB24}" type="parTrans" cxnId="{B2ACBC10-3269-4209-AFE2-B4A397585ACD}">
      <dgm:prSet/>
      <dgm:spPr/>
      <dgm:t>
        <a:bodyPr/>
        <a:lstStyle/>
        <a:p>
          <a:endParaRPr lang="en-US"/>
        </a:p>
      </dgm:t>
    </dgm:pt>
    <dgm:pt modelId="{5FE163DB-D9E7-40A7-AC58-6E4F80941F45}" type="sibTrans" cxnId="{B2ACBC10-3269-4209-AFE2-B4A397585ACD}">
      <dgm:prSet/>
      <dgm:spPr/>
      <dgm:t>
        <a:bodyPr/>
        <a:lstStyle/>
        <a:p>
          <a:endParaRPr lang="en-US"/>
        </a:p>
      </dgm:t>
    </dgm:pt>
    <dgm:pt modelId="{11D0B482-45F4-4EF9-9205-9321F19A6499}" type="pres">
      <dgm:prSet presAssocID="{35D2726B-C6C4-417E-8AD0-A6F21F8B0E52}" presName="outerComposite" presStyleCnt="0">
        <dgm:presLayoutVars>
          <dgm:chMax val="5"/>
          <dgm:dir/>
          <dgm:resizeHandles val="exact"/>
        </dgm:presLayoutVars>
      </dgm:prSet>
      <dgm:spPr/>
    </dgm:pt>
    <dgm:pt modelId="{847E453C-424A-48D7-92D9-5620BC797578}" type="pres">
      <dgm:prSet presAssocID="{35D2726B-C6C4-417E-8AD0-A6F21F8B0E52}" presName="dummyMaxCanvas" presStyleCnt="0">
        <dgm:presLayoutVars/>
      </dgm:prSet>
      <dgm:spPr/>
    </dgm:pt>
    <dgm:pt modelId="{B366C311-5DAC-4AC9-8973-0AA90CEFA9EB}" type="pres">
      <dgm:prSet presAssocID="{35D2726B-C6C4-417E-8AD0-A6F21F8B0E52}" presName="FourNodes_1" presStyleLbl="node1" presStyleIdx="0" presStyleCnt="4">
        <dgm:presLayoutVars>
          <dgm:bulletEnabled val="1"/>
        </dgm:presLayoutVars>
      </dgm:prSet>
      <dgm:spPr/>
    </dgm:pt>
    <dgm:pt modelId="{22AD69F7-B9FC-4113-8077-FAD3062FFB0E}" type="pres">
      <dgm:prSet presAssocID="{35D2726B-C6C4-417E-8AD0-A6F21F8B0E52}" presName="FourNodes_2" presStyleLbl="node1" presStyleIdx="1" presStyleCnt="4">
        <dgm:presLayoutVars>
          <dgm:bulletEnabled val="1"/>
        </dgm:presLayoutVars>
      </dgm:prSet>
      <dgm:spPr/>
    </dgm:pt>
    <dgm:pt modelId="{2CA3E7F9-21CF-462C-98F9-F8D1676BD7EA}" type="pres">
      <dgm:prSet presAssocID="{35D2726B-C6C4-417E-8AD0-A6F21F8B0E52}" presName="FourNodes_3" presStyleLbl="node1" presStyleIdx="2" presStyleCnt="4">
        <dgm:presLayoutVars>
          <dgm:bulletEnabled val="1"/>
        </dgm:presLayoutVars>
      </dgm:prSet>
      <dgm:spPr/>
    </dgm:pt>
    <dgm:pt modelId="{E8164175-E8C1-4413-8EDA-370992D050BF}" type="pres">
      <dgm:prSet presAssocID="{35D2726B-C6C4-417E-8AD0-A6F21F8B0E52}" presName="FourNodes_4" presStyleLbl="node1" presStyleIdx="3" presStyleCnt="4">
        <dgm:presLayoutVars>
          <dgm:bulletEnabled val="1"/>
        </dgm:presLayoutVars>
      </dgm:prSet>
      <dgm:spPr/>
    </dgm:pt>
    <dgm:pt modelId="{E8A2E43C-A7F0-49B2-9524-FD5B0501D3D9}" type="pres">
      <dgm:prSet presAssocID="{35D2726B-C6C4-417E-8AD0-A6F21F8B0E52}" presName="FourConn_1-2" presStyleLbl="fgAccFollowNode1" presStyleIdx="0" presStyleCnt="3">
        <dgm:presLayoutVars>
          <dgm:bulletEnabled val="1"/>
        </dgm:presLayoutVars>
      </dgm:prSet>
      <dgm:spPr/>
    </dgm:pt>
    <dgm:pt modelId="{4AA8B38F-6240-4A5C-8963-97A600D03A3D}" type="pres">
      <dgm:prSet presAssocID="{35D2726B-C6C4-417E-8AD0-A6F21F8B0E52}" presName="FourConn_2-3" presStyleLbl="fgAccFollowNode1" presStyleIdx="1" presStyleCnt="3">
        <dgm:presLayoutVars>
          <dgm:bulletEnabled val="1"/>
        </dgm:presLayoutVars>
      </dgm:prSet>
      <dgm:spPr/>
    </dgm:pt>
    <dgm:pt modelId="{AC7662E2-4FE0-4C02-B3DD-09969B5B9607}" type="pres">
      <dgm:prSet presAssocID="{35D2726B-C6C4-417E-8AD0-A6F21F8B0E52}" presName="FourConn_3-4" presStyleLbl="fgAccFollowNode1" presStyleIdx="2" presStyleCnt="3">
        <dgm:presLayoutVars>
          <dgm:bulletEnabled val="1"/>
        </dgm:presLayoutVars>
      </dgm:prSet>
      <dgm:spPr/>
    </dgm:pt>
    <dgm:pt modelId="{C919EF7F-F974-44FA-9A45-912E96AB7F4A}" type="pres">
      <dgm:prSet presAssocID="{35D2726B-C6C4-417E-8AD0-A6F21F8B0E52}" presName="FourNodes_1_text" presStyleLbl="node1" presStyleIdx="3" presStyleCnt="4">
        <dgm:presLayoutVars>
          <dgm:bulletEnabled val="1"/>
        </dgm:presLayoutVars>
      </dgm:prSet>
      <dgm:spPr/>
    </dgm:pt>
    <dgm:pt modelId="{580E142E-2C33-4356-ABAB-7E7CEF661814}" type="pres">
      <dgm:prSet presAssocID="{35D2726B-C6C4-417E-8AD0-A6F21F8B0E52}" presName="FourNodes_2_text" presStyleLbl="node1" presStyleIdx="3" presStyleCnt="4">
        <dgm:presLayoutVars>
          <dgm:bulletEnabled val="1"/>
        </dgm:presLayoutVars>
      </dgm:prSet>
      <dgm:spPr/>
    </dgm:pt>
    <dgm:pt modelId="{B1573070-CC17-4EB8-AFC7-9D6B01D316A2}" type="pres">
      <dgm:prSet presAssocID="{35D2726B-C6C4-417E-8AD0-A6F21F8B0E52}" presName="FourNodes_3_text" presStyleLbl="node1" presStyleIdx="3" presStyleCnt="4">
        <dgm:presLayoutVars>
          <dgm:bulletEnabled val="1"/>
        </dgm:presLayoutVars>
      </dgm:prSet>
      <dgm:spPr/>
    </dgm:pt>
    <dgm:pt modelId="{3B894B16-C6E0-4153-A26A-01326D397A7D}" type="pres">
      <dgm:prSet presAssocID="{35D2726B-C6C4-417E-8AD0-A6F21F8B0E5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A061F0B-30D7-4097-88DF-CD640104C0E4}" type="presOf" srcId="{35D2726B-C6C4-417E-8AD0-A6F21F8B0E52}" destId="{11D0B482-45F4-4EF9-9205-9321F19A6499}" srcOrd="0" destOrd="0" presId="urn:microsoft.com/office/officeart/2005/8/layout/vProcess5"/>
    <dgm:cxn modelId="{B2ACBC10-3269-4209-AFE2-B4A397585ACD}" srcId="{35D2726B-C6C4-417E-8AD0-A6F21F8B0E52}" destId="{18533678-F8B3-4C78-A630-FC04B8081F46}" srcOrd="3" destOrd="0" parTransId="{C07D4C49-FD52-43A8-BFE1-DB591057BB24}" sibTransId="{5FE163DB-D9E7-40A7-AC58-6E4F80941F45}"/>
    <dgm:cxn modelId="{98B40145-F6E5-4455-93F3-639D5B5A523D}" srcId="{35D2726B-C6C4-417E-8AD0-A6F21F8B0E52}" destId="{C2CDDC7D-05BE-4380-AEA5-82AEA02FF514}" srcOrd="2" destOrd="0" parTransId="{63614C3C-C141-4DD9-928D-06812A31CFE7}" sibTransId="{2C172103-B7F9-440E-93B4-4895B7AFD00A}"/>
    <dgm:cxn modelId="{1955DE46-5E10-4D93-B04C-CE94CEE4112B}" type="presOf" srcId="{E4E2AC59-210C-4FAB-9209-2CB3FA5591B8}" destId="{B366C311-5DAC-4AC9-8973-0AA90CEFA9EB}" srcOrd="0" destOrd="0" presId="urn:microsoft.com/office/officeart/2005/8/layout/vProcess5"/>
    <dgm:cxn modelId="{26974386-3EE6-41F4-B89D-6D02DC98FD77}" type="presOf" srcId="{65F355F0-C2D2-4851-8992-D985E64B367E}" destId="{22AD69F7-B9FC-4113-8077-FAD3062FFB0E}" srcOrd="0" destOrd="0" presId="urn:microsoft.com/office/officeart/2005/8/layout/vProcess5"/>
    <dgm:cxn modelId="{DF895A89-E9F1-4915-A7C1-8072120D1D5D}" type="presOf" srcId="{F71ECC4C-52E3-4E3B-B726-498226F919C4}" destId="{E8A2E43C-A7F0-49B2-9524-FD5B0501D3D9}" srcOrd="0" destOrd="0" presId="urn:microsoft.com/office/officeart/2005/8/layout/vProcess5"/>
    <dgm:cxn modelId="{62DCEB8F-DB81-4793-A3A9-DF353D08C069}" type="presOf" srcId="{C2CDDC7D-05BE-4380-AEA5-82AEA02FF514}" destId="{B1573070-CC17-4EB8-AFC7-9D6B01D316A2}" srcOrd="1" destOrd="0" presId="urn:microsoft.com/office/officeart/2005/8/layout/vProcess5"/>
    <dgm:cxn modelId="{5806F29C-89D0-494C-B20C-887580565EAD}" type="presOf" srcId="{2C172103-B7F9-440E-93B4-4895B7AFD00A}" destId="{AC7662E2-4FE0-4C02-B3DD-09969B5B9607}" srcOrd="0" destOrd="0" presId="urn:microsoft.com/office/officeart/2005/8/layout/vProcess5"/>
    <dgm:cxn modelId="{0EFA7BA6-9D86-409F-B5A4-B91DEE2E2090}" type="presOf" srcId="{09C325C0-F231-44DE-A3FB-9E2D5397CD0D}" destId="{4AA8B38F-6240-4A5C-8963-97A600D03A3D}" srcOrd="0" destOrd="0" presId="urn:microsoft.com/office/officeart/2005/8/layout/vProcess5"/>
    <dgm:cxn modelId="{C9C734AE-A2F6-4F9B-9A17-DB0CF5DEBE93}" srcId="{35D2726B-C6C4-417E-8AD0-A6F21F8B0E52}" destId="{65F355F0-C2D2-4851-8992-D985E64B367E}" srcOrd="1" destOrd="0" parTransId="{D91A6BF9-628B-4660-9CDC-4CB13E5ADE0B}" sibTransId="{09C325C0-F231-44DE-A3FB-9E2D5397CD0D}"/>
    <dgm:cxn modelId="{90B13EAF-2654-4030-98D7-CA7A2D6694E7}" type="presOf" srcId="{18533678-F8B3-4C78-A630-FC04B8081F46}" destId="{E8164175-E8C1-4413-8EDA-370992D050BF}" srcOrd="0" destOrd="0" presId="urn:microsoft.com/office/officeart/2005/8/layout/vProcess5"/>
    <dgm:cxn modelId="{D81058C3-8EB8-440C-9994-ECE60105C5AC}" type="presOf" srcId="{65F355F0-C2D2-4851-8992-D985E64B367E}" destId="{580E142E-2C33-4356-ABAB-7E7CEF661814}" srcOrd="1" destOrd="0" presId="urn:microsoft.com/office/officeart/2005/8/layout/vProcess5"/>
    <dgm:cxn modelId="{E36231D0-FD12-4F77-9182-30ECD40649EF}" type="presOf" srcId="{E4E2AC59-210C-4FAB-9209-2CB3FA5591B8}" destId="{C919EF7F-F974-44FA-9A45-912E96AB7F4A}" srcOrd="1" destOrd="0" presId="urn:microsoft.com/office/officeart/2005/8/layout/vProcess5"/>
    <dgm:cxn modelId="{AFA6DFDD-9E6D-48DF-9013-6044500977B0}" type="presOf" srcId="{C2CDDC7D-05BE-4380-AEA5-82AEA02FF514}" destId="{2CA3E7F9-21CF-462C-98F9-F8D1676BD7EA}" srcOrd="0" destOrd="0" presId="urn:microsoft.com/office/officeart/2005/8/layout/vProcess5"/>
    <dgm:cxn modelId="{25EA0DDF-0423-467C-9A94-A06730F98109}" srcId="{35D2726B-C6C4-417E-8AD0-A6F21F8B0E52}" destId="{E4E2AC59-210C-4FAB-9209-2CB3FA5591B8}" srcOrd="0" destOrd="0" parTransId="{DB9E5ED8-DC0C-4D4E-AA37-E72B971A04DC}" sibTransId="{F71ECC4C-52E3-4E3B-B726-498226F919C4}"/>
    <dgm:cxn modelId="{455B43F0-7741-4E02-BA40-A4A801719E95}" type="presOf" srcId="{18533678-F8B3-4C78-A630-FC04B8081F46}" destId="{3B894B16-C6E0-4153-A26A-01326D397A7D}" srcOrd="1" destOrd="0" presId="urn:microsoft.com/office/officeart/2005/8/layout/vProcess5"/>
    <dgm:cxn modelId="{FFFF051A-78E3-4993-A1B0-EA5E47ACA556}" type="presParOf" srcId="{11D0B482-45F4-4EF9-9205-9321F19A6499}" destId="{847E453C-424A-48D7-92D9-5620BC797578}" srcOrd="0" destOrd="0" presId="urn:microsoft.com/office/officeart/2005/8/layout/vProcess5"/>
    <dgm:cxn modelId="{3BD0BCA5-A879-4587-9835-E650EC030D57}" type="presParOf" srcId="{11D0B482-45F4-4EF9-9205-9321F19A6499}" destId="{B366C311-5DAC-4AC9-8973-0AA90CEFA9EB}" srcOrd="1" destOrd="0" presId="urn:microsoft.com/office/officeart/2005/8/layout/vProcess5"/>
    <dgm:cxn modelId="{F37F0A79-E884-4B68-95DB-4EC7BCD6D2DD}" type="presParOf" srcId="{11D0B482-45F4-4EF9-9205-9321F19A6499}" destId="{22AD69F7-B9FC-4113-8077-FAD3062FFB0E}" srcOrd="2" destOrd="0" presId="urn:microsoft.com/office/officeart/2005/8/layout/vProcess5"/>
    <dgm:cxn modelId="{EA9AAE7B-C8F2-42FC-85D8-DC5C31A707EA}" type="presParOf" srcId="{11D0B482-45F4-4EF9-9205-9321F19A6499}" destId="{2CA3E7F9-21CF-462C-98F9-F8D1676BD7EA}" srcOrd="3" destOrd="0" presId="urn:microsoft.com/office/officeart/2005/8/layout/vProcess5"/>
    <dgm:cxn modelId="{D5D8BB2E-190F-41CA-9E13-511731DDE634}" type="presParOf" srcId="{11D0B482-45F4-4EF9-9205-9321F19A6499}" destId="{E8164175-E8C1-4413-8EDA-370992D050BF}" srcOrd="4" destOrd="0" presId="urn:microsoft.com/office/officeart/2005/8/layout/vProcess5"/>
    <dgm:cxn modelId="{C8478F87-E38A-4DA9-8C85-FF6AD394627C}" type="presParOf" srcId="{11D0B482-45F4-4EF9-9205-9321F19A6499}" destId="{E8A2E43C-A7F0-49B2-9524-FD5B0501D3D9}" srcOrd="5" destOrd="0" presId="urn:microsoft.com/office/officeart/2005/8/layout/vProcess5"/>
    <dgm:cxn modelId="{26867908-346E-4B57-9920-83719C7131F1}" type="presParOf" srcId="{11D0B482-45F4-4EF9-9205-9321F19A6499}" destId="{4AA8B38F-6240-4A5C-8963-97A600D03A3D}" srcOrd="6" destOrd="0" presId="urn:microsoft.com/office/officeart/2005/8/layout/vProcess5"/>
    <dgm:cxn modelId="{B16F64FA-963C-4ACF-A03D-E4698B784126}" type="presParOf" srcId="{11D0B482-45F4-4EF9-9205-9321F19A6499}" destId="{AC7662E2-4FE0-4C02-B3DD-09969B5B9607}" srcOrd="7" destOrd="0" presId="urn:microsoft.com/office/officeart/2005/8/layout/vProcess5"/>
    <dgm:cxn modelId="{A8D6C259-6B5D-4B71-9B75-E1D30DF6686A}" type="presParOf" srcId="{11D0B482-45F4-4EF9-9205-9321F19A6499}" destId="{C919EF7F-F974-44FA-9A45-912E96AB7F4A}" srcOrd="8" destOrd="0" presId="urn:microsoft.com/office/officeart/2005/8/layout/vProcess5"/>
    <dgm:cxn modelId="{81531010-2597-46F8-9DC6-644894C7B6C6}" type="presParOf" srcId="{11D0B482-45F4-4EF9-9205-9321F19A6499}" destId="{580E142E-2C33-4356-ABAB-7E7CEF661814}" srcOrd="9" destOrd="0" presId="urn:microsoft.com/office/officeart/2005/8/layout/vProcess5"/>
    <dgm:cxn modelId="{8D848091-F866-4AFE-8531-032FD0DD83C6}" type="presParOf" srcId="{11D0B482-45F4-4EF9-9205-9321F19A6499}" destId="{B1573070-CC17-4EB8-AFC7-9D6B01D316A2}" srcOrd="10" destOrd="0" presId="urn:microsoft.com/office/officeart/2005/8/layout/vProcess5"/>
    <dgm:cxn modelId="{A26FF88C-66CF-41A9-A8FA-F6295CCB1B29}" type="presParOf" srcId="{11D0B482-45F4-4EF9-9205-9321F19A6499}" destId="{3B894B16-C6E0-4153-A26A-01326D397A7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DC5B3F-B0C8-46B5-B1B3-5C1F2E3F75C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70141DF-6D99-43FE-8898-D91B6E7CE863}">
      <dgm:prSet/>
      <dgm:spPr/>
      <dgm:t>
        <a:bodyPr/>
        <a:lstStyle/>
        <a:p>
          <a:r>
            <a:rPr lang="en-US" b="1" i="0" baseline="0"/>
            <a:t>Our project explores a different approach:</a:t>
          </a:r>
          <a:endParaRPr lang="en-US"/>
        </a:p>
      </dgm:t>
    </dgm:pt>
    <dgm:pt modelId="{38C318B9-5349-4C59-AE2B-5F99990F1F51}" type="parTrans" cxnId="{E26570C6-E967-4C11-B711-B0D9A2FD2F10}">
      <dgm:prSet/>
      <dgm:spPr/>
      <dgm:t>
        <a:bodyPr/>
        <a:lstStyle/>
        <a:p>
          <a:endParaRPr lang="en-US"/>
        </a:p>
      </dgm:t>
    </dgm:pt>
    <dgm:pt modelId="{A0071D73-9DD1-491E-899B-F095BFE9DFE4}" type="sibTrans" cxnId="{E26570C6-E967-4C11-B711-B0D9A2FD2F10}">
      <dgm:prSet/>
      <dgm:spPr/>
      <dgm:t>
        <a:bodyPr/>
        <a:lstStyle/>
        <a:p>
          <a:endParaRPr lang="en-US"/>
        </a:p>
      </dgm:t>
    </dgm:pt>
    <dgm:pt modelId="{2BB02417-03D9-4F64-80A5-43A80F6A1265}">
      <dgm:prSet/>
      <dgm:spPr/>
      <dgm:t>
        <a:bodyPr/>
        <a:lstStyle/>
        <a:p>
          <a:r>
            <a:rPr lang="en-US" b="1" i="0" baseline="0" dirty="0"/>
            <a:t>Baseline:</a:t>
          </a:r>
          <a:r>
            <a:rPr lang="en-US" b="0" i="0" baseline="0" dirty="0"/>
            <a:t> We've built a standard CNN to establish a basic performance level on this data.</a:t>
          </a:r>
          <a:endParaRPr lang="en-US" dirty="0"/>
        </a:p>
      </dgm:t>
    </dgm:pt>
    <dgm:pt modelId="{02A85757-471E-41F4-A374-FC005C359176}" type="parTrans" cxnId="{3894DEC3-B571-44CB-9663-28DEEC0283C5}">
      <dgm:prSet/>
      <dgm:spPr/>
      <dgm:t>
        <a:bodyPr/>
        <a:lstStyle/>
        <a:p>
          <a:endParaRPr lang="en-US"/>
        </a:p>
      </dgm:t>
    </dgm:pt>
    <dgm:pt modelId="{6E5067DA-D0E0-4762-A79D-ED7381F748F7}" type="sibTrans" cxnId="{3894DEC3-B571-44CB-9663-28DEEC0283C5}">
      <dgm:prSet/>
      <dgm:spPr/>
      <dgm:t>
        <a:bodyPr/>
        <a:lstStyle/>
        <a:p>
          <a:endParaRPr lang="en-US"/>
        </a:p>
      </dgm:t>
    </dgm:pt>
    <dgm:pt modelId="{CBAF4D4F-672C-488D-9052-10A6E5DD26A6}">
      <dgm:prSet/>
      <dgm:spPr/>
      <dgm:t>
        <a:bodyPr/>
        <a:lstStyle/>
        <a:p>
          <a:r>
            <a:rPr lang="en-US" b="1" i="0" baseline="0" dirty="0"/>
            <a:t>Advanced Model:</a:t>
          </a:r>
          <a:r>
            <a:rPr lang="en-US" b="0" i="0" baseline="0" dirty="0"/>
            <a:t> We are implementing </a:t>
          </a:r>
          <a:r>
            <a:rPr lang="en-US" b="1" i="0" baseline="0" dirty="0"/>
            <a:t>ResNet50</a:t>
          </a:r>
          <a:r>
            <a:rPr lang="en-US" b="0" i="0" baseline="0" dirty="0"/>
            <a:t> (another powerful and widely used CNN architecture, possibly enhanced with </a:t>
          </a:r>
          <a:r>
            <a:rPr lang="en-US" b="0" i="0" baseline="0" dirty="0" err="1"/>
            <a:t>SimCLR</a:t>
          </a:r>
          <a:r>
            <a:rPr lang="en-US" b="0" i="0" baseline="0" dirty="0"/>
            <a:t> (to see if it can match or beat the </a:t>
          </a:r>
          <a:r>
            <a:rPr lang="en-US" b="0" i="0" baseline="0" dirty="0" err="1"/>
            <a:t>ArsenicNet</a:t>
          </a:r>
          <a:r>
            <a:rPr lang="en-US" b="0" i="0" baseline="0" dirty="0"/>
            <a:t> benchmark using a different design.</a:t>
          </a:r>
          <a:endParaRPr lang="en-US" dirty="0"/>
        </a:p>
      </dgm:t>
    </dgm:pt>
    <dgm:pt modelId="{71C338C3-D7E5-4E64-BFCE-8F3145289D71}" type="parTrans" cxnId="{14288054-C238-4A94-B29D-542801B65249}">
      <dgm:prSet/>
      <dgm:spPr/>
      <dgm:t>
        <a:bodyPr/>
        <a:lstStyle/>
        <a:p>
          <a:endParaRPr lang="en-US"/>
        </a:p>
      </dgm:t>
    </dgm:pt>
    <dgm:pt modelId="{960F7AE4-E234-42C8-8E06-35AE0BD2314E}" type="sibTrans" cxnId="{14288054-C238-4A94-B29D-542801B65249}">
      <dgm:prSet/>
      <dgm:spPr/>
      <dgm:t>
        <a:bodyPr/>
        <a:lstStyle/>
        <a:p>
          <a:endParaRPr lang="en-US"/>
        </a:p>
      </dgm:t>
    </dgm:pt>
    <dgm:pt modelId="{FD4B6D17-87E7-437A-AA71-54AE8882B5BF}">
      <dgm:prSet/>
      <dgm:spPr/>
      <dgm:t>
        <a:bodyPr/>
        <a:lstStyle/>
        <a:p>
          <a:r>
            <a:rPr lang="en-US" b="1" i="0" baseline="0"/>
            <a:t>Goal:</a:t>
          </a:r>
          <a:r>
            <a:rPr lang="en-US" b="0" i="0" baseline="0"/>
            <a:t> Compare the performance of our baseline CNN and ResNet50 against the 97.69% benchmark on the same dataset.</a:t>
          </a:r>
          <a:endParaRPr lang="en-US"/>
        </a:p>
      </dgm:t>
    </dgm:pt>
    <dgm:pt modelId="{9A8F367E-35CA-44A8-ABC2-AF0A56A554E3}" type="parTrans" cxnId="{08E113FA-663D-4AD7-97BE-49ACEDBC490E}">
      <dgm:prSet/>
      <dgm:spPr/>
      <dgm:t>
        <a:bodyPr/>
        <a:lstStyle/>
        <a:p>
          <a:endParaRPr lang="en-US"/>
        </a:p>
      </dgm:t>
    </dgm:pt>
    <dgm:pt modelId="{41A14978-764F-4DFE-9140-3506E92A5E36}" type="sibTrans" cxnId="{08E113FA-663D-4AD7-97BE-49ACEDBC490E}">
      <dgm:prSet/>
      <dgm:spPr/>
      <dgm:t>
        <a:bodyPr/>
        <a:lstStyle/>
        <a:p>
          <a:endParaRPr lang="en-US"/>
        </a:p>
      </dgm:t>
    </dgm:pt>
    <dgm:pt modelId="{A76EB06B-0AC5-4A02-95F4-549872A157B7}" type="pres">
      <dgm:prSet presAssocID="{EEDC5B3F-B0C8-46B5-B1B3-5C1F2E3F75CD}" presName="root" presStyleCnt="0">
        <dgm:presLayoutVars>
          <dgm:dir/>
          <dgm:resizeHandles val="exact"/>
        </dgm:presLayoutVars>
      </dgm:prSet>
      <dgm:spPr/>
    </dgm:pt>
    <dgm:pt modelId="{FAE02128-4FCF-4682-BFCD-7978DEDF34D4}" type="pres">
      <dgm:prSet presAssocID="{A70141DF-6D99-43FE-8898-D91B6E7CE863}" presName="compNode" presStyleCnt="0"/>
      <dgm:spPr/>
    </dgm:pt>
    <dgm:pt modelId="{DEF7585D-BBDC-41F3-B821-9C5FA78EB87C}" type="pres">
      <dgm:prSet presAssocID="{A70141DF-6D99-43FE-8898-D91B6E7CE863}" presName="bgRect" presStyleLbl="bgShp" presStyleIdx="0" presStyleCnt="4"/>
      <dgm:spPr/>
    </dgm:pt>
    <dgm:pt modelId="{9E5D955A-F1AA-4A76-89A3-93F2B72834AC}" type="pres">
      <dgm:prSet presAssocID="{A70141DF-6D99-43FE-8898-D91B6E7CE86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9343DF2F-8178-4F82-BDD3-8CE3F5D264F3}" type="pres">
      <dgm:prSet presAssocID="{A70141DF-6D99-43FE-8898-D91B6E7CE863}" presName="spaceRect" presStyleCnt="0"/>
      <dgm:spPr/>
    </dgm:pt>
    <dgm:pt modelId="{8B60A29B-2C58-4567-A46C-8F8D3F5D9F4B}" type="pres">
      <dgm:prSet presAssocID="{A70141DF-6D99-43FE-8898-D91B6E7CE863}" presName="parTx" presStyleLbl="revTx" presStyleIdx="0" presStyleCnt="4">
        <dgm:presLayoutVars>
          <dgm:chMax val="0"/>
          <dgm:chPref val="0"/>
        </dgm:presLayoutVars>
      </dgm:prSet>
      <dgm:spPr/>
    </dgm:pt>
    <dgm:pt modelId="{3D3682BE-2C6A-4268-AA78-02FD1A11FBB3}" type="pres">
      <dgm:prSet presAssocID="{A0071D73-9DD1-491E-899B-F095BFE9DFE4}" presName="sibTrans" presStyleCnt="0"/>
      <dgm:spPr/>
    </dgm:pt>
    <dgm:pt modelId="{F852892B-D1FB-4C66-A00A-8D8FB9B68F5C}" type="pres">
      <dgm:prSet presAssocID="{2BB02417-03D9-4F64-80A5-43A80F6A1265}" presName="compNode" presStyleCnt="0"/>
      <dgm:spPr/>
    </dgm:pt>
    <dgm:pt modelId="{23AE6AAA-4DA0-44E8-ABEF-101A3839175B}" type="pres">
      <dgm:prSet presAssocID="{2BB02417-03D9-4F64-80A5-43A80F6A1265}" presName="bgRect" presStyleLbl="bgShp" presStyleIdx="1" presStyleCnt="4"/>
      <dgm:spPr/>
    </dgm:pt>
    <dgm:pt modelId="{FA950635-461C-484D-A3D0-8B0C80E50656}" type="pres">
      <dgm:prSet presAssocID="{2BB02417-03D9-4F64-80A5-43A80F6A126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5D42D487-1EEC-47F2-9DC8-2445AD50E4E9}" type="pres">
      <dgm:prSet presAssocID="{2BB02417-03D9-4F64-80A5-43A80F6A1265}" presName="spaceRect" presStyleCnt="0"/>
      <dgm:spPr/>
    </dgm:pt>
    <dgm:pt modelId="{D4090AAB-A3B7-4D65-ABB8-0DB83C6B5F9F}" type="pres">
      <dgm:prSet presAssocID="{2BB02417-03D9-4F64-80A5-43A80F6A1265}" presName="parTx" presStyleLbl="revTx" presStyleIdx="1" presStyleCnt="4">
        <dgm:presLayoutVars>
          <dgm:chMax val="0"/>
          <dgm:chPref val="0"/>
        </dgm:presLayoutVars>
      </dgm:prSet>
      <dgm:spPr/>
    </dgm:pt>
    <dgm:pt modelId="{9A804AE4-17F9-4E0A-9B72-E58EDCF694E8}" type="pres">
      <dgm:prSet presAssocID="{6E5067DA-D0E0-4762-A79D-ED7381F748F7}" presName="sibTrans" presStyleCnt="0"/>
      <dgm:spPr/>
    </dgm:pt>
    <dgm:pt modelId="{DDF773AD-4FCF-407F-B3AA-298A4173BB98}" type="pres">
      <dgm:prSet presAssocID="{CBAF4D4F-672C-488D-9052-10A6E5DD26A6}" presName="compNode" presStyleCnt="0"/>
      <dgm:spPr/>
    </dgm:pt>
    <dgm:pt modelId="{0AED9418-0BB7-472F-896D-DDA6C4F3E60F}" type="pres">
      <dgm:prSet presAssocID="{CBAF4D4F-672C-488D-9052-10A6E5DD26A6}" presName="bgRect" presStyleLbl="bgShp" presStyleIdx="2" presStyleCnt="4"/>
      <dgm:spPr/>
    </dgm:pt>
    <dgm:pt modelId="{D23F5D2B-FFAD-4A9F-B06F-FB93D5529399}" type="pres">
      <dgm:prSet presAssocID="{CBAF4D4F-672C-488D-9052-10A6E5DD26A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406068B-B2FA-49B7-AEE3-5C0FBBCFDAC7}" type="pres">
      <dgm:prSet presAssocID="{CBAF4D4F-672C-488D-9052-10A6E5DD26A6}" presName="spaceRect" presStyleCnt="0"/>
      <dgm:spPr/>
    </dgm:pt>
    <dgm:pt modelId="{9E40B271-0212-42C3-A3D1-503AEA697AA9}" type="pres">
      <dgm:prSet presAssocID="{CBAF4D4F-672C-488D-9052-10A6E5DD26A6}" presName="parTx" presStyleLbl="revTx" presStyleIdx="2" presStyleCnt="4">
        <dgm:presLayoutVars>
          <dgm:chMax val="0"/>
          <dgm:chPref val="0"/>
        </dgm:presLayoutVars>
      </dgm:prSet>
      <dgm:spPr/>
    </dgm:pt>
    <dgm:pt modelId="{E75D5EC6-E6A3-47BE-BC6A-13D1778AF0E6}" type="pres">
      <dgm:prSet presAssocID="{960F7AE4-E234-42C8-8E06-35AE0BD2314E}" presName="sibTrans" presStyleCnt="0"/>
      <dgm:spPr/>
    </dgm:pt>
    <dgm:pt modelId="{ED3242F6-A0E9-43B5-A79C-22B3AC107089}" type="pres">
      <dgm:prSet presAssocID="{FD4B6D17-87E7-437A-AA71-54AE8882B5BF}" presName="compNode" presStyleCnt="0"/>
      <dgm:spPr/>
    </dgm:pt>
    <dgm:pt modelId="{BEB2F9DA-539A-4548-A72B-DBCCCD855D40}" type="pres">
      <dgm:prSet presAssocID="{FD4B6D17-87E7-437A-AA71-54AE8882B5BF}" presName="bgRect" presStyleLbl="bgShp" presStyleIdx="3" presStyleCnt="4"/>
      <dgm:spPr/>
    </dgm:pt>
    <dgm:pt modelId="{E35A55BF-29CA-4FAF-B74E-90784259CFA5}" type="pres">
      <dgm:prSet presAssocID="{FD4B6D17-87E7-437A-AA71-54AE8882B5B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3227E35-5750-4902-A63E-C9B56D91E441}" type="pres">
      <dgm:prSet presAssocID="{FD4B6D17-87E7-437A-AA71-54AE8882B5BF}" presName="spaceRect" presStyleCnt="0"/>
      <dgm:spPr/>
    </dgm:pt>
    <dgm:pt modelId="{26E5FBD9-8B52-4C72-9CEC-784364EE2D00}" type="pres">
      <dgm:prSet presAssocID="{FD4B6D17-87E7-437A-AA71-54AE8882B5B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4288054-C238-4A94-B29D-542801B65249}" srcId="{EEDC5B3F-B0C8-46B5-B1B3-5C1F2E3F75CD}" destId="{CBAF4D4F-672C-488D-9052-10A6E5DD26A6}" srcOrd="2" destOrd="0" parTransId="{71C338C3-D7E5-4E64-BFCE-8F3145289D71}" sibTransId="{960F7AE4-E234-42C8-8E06-35AE0BD2314E}"/>
    <dgm:cxn modelId="{82EB5D7E-BB44-42AA-8E40-BD139551E35A}" type="presOf" srcId="{FD4B6D17-87E7-437A-AA71-54AE8882B5BF}" destId="{26E5FBD9-8B52-4C72-9CEC-784364EE2D00}" srcOrd="0" destOrd="0" presId="urn:microsoft.com/office/officeart/2018/2/layout/IconVerticalSolidList"/>
    <dgm:cxn modelId="{F66EBD85-6AD1-4BA6-B7B3-67588358CB84}" type="presOf" srcId="{2BB02417-03D9-4F64-80A5-43A80F6A1265}" destId="{D4090AAB-A3B7-4D65-ABB8-0DB83C6B5F9F}" srcOrd="0" destOrd="0" presId="urn:microsoft.com/office/officeart/2018/2/layout/IconVerticalSolidList"/>
    <dgm:cxn modelId="{803C7AB0-6F4E-4400-BF5E-A6036C823D5F}" type="presOf" srcId="{CBAF4D4F-672C-488D-9052-10A6E5DD26A6}" destId="{9E40B271-0212-42C3-A3D1-503AEA697AA9}" srcOrd="0" destOrd="0" presId="urn:microsoft.com/office/officeart/2018/2/layout/IconVerticalSolidList"/>
    <dgm:cxn modelId="{3894DEC3-B571-44CB-9663-28DEEC0283C5}" srcId="{EEDC5B3F-B0C8-46B5-B1B3-5C1F2E3F75CD}" destId="{2BB02417-03D9-4F64-80A5-43A80F6A1265}" srcOrd="1" destOrd="0" parTransId="{02A85757-471E-41F4-A374-FC005C359176}" sibTransId="{6E5067DA-D0E0-4762-A79D-ED7381F748F7}"/>
    <dgm:cxn modelId="{E26570C6-E967-4C11-B711-B0D9A2FD2F10}" srcId="{EEDC5B3F-B0C8-46B5-B1B3-5C1F2E3F75CD}" destId="{A70141DF-6D99-43FE-8898-D91B6E7CE863}" srcOrd="0" destOrd="0" parTransId="{38C318B9-5349-4C59-AE2B-5F99990F1F51}" sibTransId="{A0071D73-9DD1-491E-899B-F095BFE9DFE4}"/>
    <dgm:cxn modelId="{C1BB8EDC-2C71-4CFC-BA99-A8DFD0264327}" type="presOf" srcId="{EEDC5B3F-B0C8-46B5-B1B3-5C1F2E3F75CD}" destId="{A76EB06B-0AC5-4A02-95F4-549872A157B7}" srcOrd="0" destOrd="0" presId="urn:microsoft.com/office/officeart/2018/2/layout/IconVerticalSolidList"/>
    <dgm:cxn modelId="{3A48BCE8-B7DB-466F-9A7F-C09D1A2E1D5E}" type="presOf" srcId="{A70141DF-6D99-43FE-8898-D91B6E7CE863}" destId="{8B60A29B-2C58-4567-A46C-8F8D3F5D9F4B}" srcOrd="0" destOrd="0" presId="urn:microsoft.com/office/officeart/2018/2/layout/IconVerticalSolidList"/>
    <dgm:cxn modelId="{08E113FA-663D-4AD7-97BE-49ACEDBC490E}" srcId="{EEDC5B3F-B0C8-46B5-B1B3-5C1F2E3F75CD}" destId="{FD4B6D17-87E7-437A-AA71-54AE8882B5BF}" srcOrd="3" destOrd="0" parTransId="{9A8F367E-35CA-44A8-ABC2-AF0A56A554E3}" sibTransId="{41A14978-764F-4DFE-9140-3506E92A5E36}"/>
    <dgm:cxn modelId="{1EA849A7-626C-4317-8E3C-49264A2EFBDB}" type="presParOf" srcId="{A76EB06B-0AC5-4A02-95F4-549872A157B7}" destId="{FAE02128-4FCF-4682-BFCD-7978DEDF34D4}" srcOrd="0" destOrd="0" presId="urn:microsoft.com/office/officeart/2018/2/layout/IconVerticalSolidList"/>
    <dgm:cxn modelId="{E9F22801-DDAD-43AF-BAEE-9C664FA56D41}" type="presParOf" srcId="{FAE02128-4FCF-4682-BFCD-7978DEDF34D4}" destId="{DEF7585D-BBDC-41F3-B821-9C5FA78EB87C}" srcOrd="0" destOrd="0" presId="urn:microsoft.com/office/officeart/2018/2/layout/IconVerticalSolidList"/>
    <dgm:cxn modelId="{C6A88AF2-6415-4C12-99CD-2C2B85809E84}" type="presParOf" srcId="{FAE02128-4FCF-4682-BFCD-7978DEDF34D4}" destId="{9E5D955A-F1AA-4A76-89A3-93F2B72834AC}" srcOrd="1" destOrd="0" presId="urn:microsoft.com/office/officeart/2018/2/layout/IconVerticalSolidList"/>
    <dgm:cxn modelId="{E2BD97D7-2D12-4F58-BCA8-6BA5EBF4D14F}" type="presParOf" srcId="{FAE02128-4FCF-4682-BFCD-7978DEDF34D4}" destId="{9343DF2F-8178-4F82-BDD3-8CE3F5D264F3}" srcOrd="2" destOrd="0" presId="urn:microsoft.com/office/officeart/2018/2/layout/IconVerticalSolidList"/>
    <dgm:cxn modelId="{1171CB94-3842-462C-88CA-3EFFECD26F7B}" type="presParOf" srcId="{FAE02128-4FCF-4682-BFCD-7978DEDF34D4}" destId="{8B60A29B-2C58-4567-A46C-8F8D3F5D9F4B}" srcOrd="3" destOrd="0" presId="urn:microsoft.com/office/officeart/2018/2/layout/IconVerticalSolidList"/>
    <dgm:cxn modelId="{48C5D703-CAF7-4C59-A7FB-1C14EDF1CD65}" type="presParOf" srcId="{A76EB06B-0AC5-4A02-95F4-549872A157B7}" destId="{3D3682BE-2C6A-4268-AA78-02FD1A11FBB3}" srcOrd="1" destOrd="0" presId="urn:microsoft.com/office/officeart/2018/2/layout/IconVerticalSolidList"/>
    <dgm:cxn modelId="{5859FE69-56D0-4DB9-9825-3830ED8A61D3}" type="presParOf" srcId="{A76EB06B-0AC5-4A02-95F4-549872A157B7}" destId="{F852892B-D1FB-4C66-A00A-8D8FB9B68F5C}" srcOrd="2" destOrd="0" presId="urn:microsoft.com/office/officeart/2018/2/layout/IconVerticalSolidList"/>
    <dgm:cxn modelId="{92D55253-8E96-4A3C-8DD8-BD9A21103F01}" type="presParOf" srcId="{F852892B-D1FB-4C66-A00A-8D8FB9B68F5C}" destId="{23AE6AAA-4DA0-44E8-ABEF-101A3839175B}" srcOrd="0" destOrd="0" presId="urn:microsoft.com/office/officeart/2018/2/layout/IconVerticalSolidList"/>
    <dgm:cxn modelId="{C747AE5D-CF5B-4911-8C42-08D3FBE08EB7}" type="presParOf" srcId="{F852892B-D1FB-4C66-A00A-8D8FB9B68F5C}" destId="{FA950635-461C-484D-A3D0-8B0C80E50656}" srcOrd="1" destOrd="0" presId="urn:microsoft.com/office/officeart/2018/2/layout/IconVerticalSolidList"/>
    <dgm:cxn modelId="{E64BCD6F-EDF7-46C4-A948-25EBB1BF0E21}" type="presParOf" srcId="{F852892B-D1FB-4C66-A00A-8D8FB9B68F5C}" destId="{5D42D487-1EEC-47F2-9DC8-2445AD50E4E9}" srcOrd="2" destOrd="0" presId="urn:microsoft.com/office/officeart/2018/2/layout/IconVerticalSolidList"/>
    <dgm:cxn modelId="{EF48067F-3377-4844-A588-611CEABDDFF3}" type="presParOf" srcId="{F852892B-D1FB-4C66-A00A-8D8FB9B68F5C}" destId="{D4090AAB-A3B7-4D65-ABB8-0DB83C6B5F9F}" srcOrd="3" destOrd="0" presId="urn:microsoft.com/office/officeart/2018/2/layout/IconVerticalSolidList"/>
    <dgm:cxn modelId="{FB28269A-C7E0-497C-879F-4FB0A4692E66}" type="presParOf" srcId="{A76EB06B-0AC5-4A02-95F4-549872A157B7}" destId="{9A804AE4-17F9-4E0A-9B72-E58EDCF694E8}" srcOrd="3" destOrd="0" presId="urn:microsoft.com/office/officeart/2018/2/layout/IconVerticalSolidList"/>
    <dgm:cxn modelId="{29CC5E38-B12F-4EC8-9C68-33FF192ED755}" type="presParOf" srcId="{A76EB06B-0AC5-4A02-95F4-549872A157B7}" destId="{DDF773AD-4FCF-407F-B3AA-298A4173BB98}" srcOrd="4" destOrd="0" presId="urn:microsoft.com/office/officeart/2018/2/layout/IconVerticalSolidList"/>
    <dgm:cxn modelId="{9DB34B7D-2934-4AEE-B977-B7A57A20B47C}" type="presParOf" srcId="{DDF773AD-4FCF-407F-B3AA-298A4173BB98}" destId="{0AED9418-0BB7-472F-896D-DDA6C4F3E60F}" srcOrd="0" destOrd="0" presId="urn:microsoft.com/office/officeart/2018/2/layout/IconVerticalSolidList"/>
    <dgm:cxn modelId="{17BF25E3-2E2E-43CF-BF40-11A5265611AD}" type="presParOf" srcId="{DDF773AD-4FCF-407F-B3AA-298A4173BB98}" destId="{D23F5D2B-FFAD-4A9F-B06F-FB93D5529399}" srcOrd="1" destOrd="0" presId="urn:microsoft.com/office/officeart/2018/2/layout/IconVerticalSolidList"/>
    <dgm:cxn modelId="{B618EF93-0271-43C0-8736-5864C8D84196}" type="presParOf" srcId="{DDF773AD-4FCF-407F-B3AA-298A4173BB98}" destId="{D406068B-B2FA-49B7-AEE3-5C0FBBCFDAC7}" srcOrd="2" destOrd="0" presId="urn:microsoft.com/office/officeart/2018/2/layout/IconVerticalSolidList"/>
    <dgm:cxn modelId="{F1530B9F-C8B5-409A-B45D-FC4D30B6DD34}" type="presParOf" srcId="{DDF773AD-4FCF-407F-B3AA-298A4173BB98}" destId="{9E40B271-0212-42C3-A3D1-503AEA697AA9}" srcOrd="3" destOrd="0" presId="urn:microsoft.com/office/officeart/2018/2/layout/IconVerticalSolidList"/>
    <dgm:cxn modelId="{EF48DF77-5CAC-492F-9EF1-0A32584AF02C}" type="presParOf" srcId="{A76EB06B-0AC5-4A02-95F4-549872A157B7}" destId="{E75D5EC6-E6A3-47BE-BC6A-13D1778AF0E6}" srcOrd="5" destOrd="0" presId="urn:microsoft.com/office/officeart/2018/2/layout/IconVerticalSolidList"/>
    <dgm:cxn modelId="{D09D11AF-06D8-4696-AEB7-F1006DEDA885}" type="presParOf" srcId="{A76EB06B-0AC5-4A02-95F4-549872A157B7}" destId="{ED3242F6-A0E9-43B5-A79C-22B3AC107089}" srcOrd="6" destOrd="0" presId="urn:microsoft.com/office/officeart/2018/2/layout/IconVerticalSolidList"/>
    <dgm:cxn modelId="{DEDABE2A-ABE6-45E7-83F9-38073530C9CF}" type="presParOf" srcId="{ED3242F6-A0E9-43B5-A79C-22B3AC107089}" destId="{BEB2F9DA-539A-4548-A72B-DBCCCD855D40}" srcOrd="0" destOrd="0" presId="urn:microsoft.com/office/officeart/2018/2/layout/IconVerticalSolidList"/>
    <dgm:cxn modelId="{351F714B-97C3-4583-8CBA-FBD9C99AC83B}" type="presParOf" srcId="{ED3242F6-A0E9-43B5-A79C-22B3AC107089}" destId="{E35A55BF-29CA-4FAF-B74E-90784259CFA5}" srcOrd="1" destOrd="0" presId="urn:microsoft.com/office/officeart/2018/2/layout/IconVerticalSolidList"/>
    <dgm:cxn modelId="{72A460D7-A6EA-4BAF-A925-6249D323B02F}" type="presParOf" srcId="{ED3242F6-A0E9-43B5-A79C-22B3AC107089}" destId="{F3227E35-5750-4902-A63E-C9B56D91E441}" srcOrd="2" destOrd="0" presId="urn:microsoft.com/office/officeart/2018/2/layout/IconVerticalSolidList"/>
    <dgm:cxn modelId="{653AA0E8-FE85-4DEB-AC2D-483A06D7D62B}" type="presParOf" srcId="{ED3242F6-A0E9-43B5-A79C-22B3AC107089}" destId="{26E5FBD9-8B52-4C72-9CEC-784364EE2D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E1E4275-67F2-4F80-8F62-CA13484FFBC8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284591B-0BDF-4BED-B003-028DE3EA5EAD}">
      <dgm:prSet/>
      <dgm:spPr/>
      <dgm:t>
        <a:bodyPr/>
        <a:lstStyle/>
        <a:p>
          <a:r>
            <a:rPr lang="en-US" b="1" i="0" baseline="0"/>
            <a:t>Run Preprocessing:</a:t>
          </a:r>
          <a:r>
            <a:rPr lang="en-US" b="0" i="0" baseline="0"/>
            <a:t> Execute image resizing (128x128), RGB conversion, and NumPy array transformation.</a:t>
          </a:r>
          <a:endParaRPr lang="en-US"/>
        </a:p>
      </dgm:t>
    </dgm:pt>
    <dgm:pt modelId="{C41731A9-AB23-4D08-A803-47194B102190}" type="parTrans" cxnId="{117957FE-ECC4-41A2-9A0B-EEFCA0304574}">
      <dgm:prSet/>
      <dgm:spPr/>
      <dgm:t>
        <a:bodyPr/>
        <a:lstStyle/>
        <a:p>
          <a:endParaRPr lang="en-US"/>
        </a:p>
      </dgm:t>
    </dgm:pt>
    <dgm:pt modelId="{F78E8572-644D-4D73-8AD1-DCDF33CACF37}" type="sibTrans" cxnId="{117957FE-ECC4-41A2-9A0B-EEFCA0304574}">
      <dgm:prSet/>
      <dgm:spPr/>
      <dgm:t>
        <a:bodyPr/>
        <a:lstStyle/>
        <a:p>
          <a:endParaRPr lang="en-US"/>
        </a:p>
      </dgm:t>
    </dgm:pt>
    <dgm:pt modelId="{B8EAAA59-D17F-4F23-AA6E-9E7DC60FE456}">
      <dgm:prSet/>
      <dgm:spPr/>
      <dgm:t>
        <a:bodyPr/>
        <a:lstStyle/>
        <a:p>
          <a:r>
            <a:rPr lang="en-US" b="1" i="0" baseline="0"/>
            <a:t>Split &amp; Scale Data:</a:t>
          </a:r>
          <a:r>
            <a:rPr lang="en-US" b="0" i="0" baseline="0"/>
            <a:t> Perform Train/Test split (80/20) and scale pixel values to [0, 1].</a:t>
          </a:r>
          <a:endParaRPr lang="en-US"/>
        </a:p>
      </dgm:t>
    </dgm:pt>
    <dgm:pt modelId="{CE5C8648-5553-42B0-8750-22F070EE7019}" type="parTrans" cxnId="{948E1A9E-0293-4EB8-BE6B-FA446FBB3107}">
      <dgm:prSet/>
      <dgm:spPr/>
      <dgm:t>
        <a:bodyPr/>
        <a:lstStyle/>
        <a:p>
          <a:endParaRPr lang="en-US"/>
        </a:p>
      </dgm:t>
    </dgm:pt>
    <dgm:pt modelId="{3D2E16E2-206A-4524-87B9-03C937FFB5CA}" type="sibTrans" cxnId="{948E1A9E-0293-4EB8-BE6B-FA446FBB3107}">
      <dgm:prSet/>
      <dgm:spPr/>
      <dgm:t>
        <a:bodyPr/>
        <a:lstStyle/>
        <a:p>
          <a:endParaRPr lang="en-US"/>
        </a:p>
      </dgm:t>
    </dgm:pt>
    <dgm:pt modelId="{FFEE356B-9F02-4734-920F-9F5E384C5718}">
      <dgm:prSet/>
      <dgm:spPr/>
      <dgm:t>
        <a:bodyPr/>
        <a:lstStyle/>
        <a:p>
          <a:r>
            <a:rPr lang="en-US" b="1" i="0" baseline="0"/>
            <a:t>Train &amp; Evaluate Baseline CNN:</a:t>
          </a:r>
          <a:endParaRPr lang="en-US"/>
        </a:p>
      </dgm:t>
    </dgm:pt>
    <dgm:pt modelId="{ADA0975D-A20E-4D08-80C1-E2B6E009FD27}" type="parTrans" cxnId="{FA0551A5-BFA0-446A-B5E9-349F25212560}">
      <dgm:prSet/>
      <dgm:spPr/>
      <dgm:t>
        <a:bodyPr/>
        <a:lstStyle/>
        <a:p>
          <a:endParaRPr lang="en-US"/>
        </a:p>
      </dgm:t>
    </dgm:pt>
    <dgm:pt modelId="{1D751466-8321-4227-8B98-E48710A803B8}" type="sibTrans" cxnId="{FA0551A5-BFA0-446A-B5E9-349F25212560}">
      <dgm:prSet/>
      <dgm:spPr/>
      <dgm:t>
        <a:bodyPr/>
        <a:lstStyle/>
        <a:p>
          <a:endParaRPr lang="en-US"/>
        </a:p>
      </dgm:t>
    </dgm:pt>
    <dgm:pt modelId="{2BE9C2F6-D329-468B-9721-6BF277C11F89}">
      <dgm:prSet/>
      <dgm:spPr/>
      <dgm:t>
        <a:bodyPr/>
        <a:lstStyle/>
        <a:p>
          <a:r>
            <a:rPr lang="en-US" b="0" i="0" baseline="0"/>
            <a:t>Build, compile, and train the defined CNN model.</a:t>
          </a:r>
          <a:endParaRPr lang="en-US"/>
        </a:p>
      </dgm:t>
    </dgm:pt>
    <dgm:pt modelId="{3D291C10-1BFD-43AD-810A-D3B2924B85DB}" type="parTrans" cxnId="{0025A7D4-5E36-4CD5-A4E0-18C7BE748151}">
      <dgm:prSet/>
      <dgm:spPr/>
      <dgm:t>
        <a:bodyPr/>
        <a:lstStyle/>
        <a:p>
          <a:endParaRPr lang="en-US"/>
        </a:p>
      </dgm:t>
    </dgm:pt>
    <dgm:pt modelId="{53E15832-04F8-4431-ADF0-7E220536A5D9}" type="sibTrans" cxnId="{0025A7D4-5E36-4CD5-A4E0-18C7BE748151}">
      <dgm:prSet/>
      <dgm:spPr/>
      <dgm:t>
        <a:bodyPr/>
        <a:lstStyle/>
        <a:p>
          <a:endParaRPr lang="en-US"/>
        </a:p>
      </dgm:t>
    </dgm:pt>
    <dgm:pt modelId="{6F607821-7D3A-4363-AFA0-9A3FE9D67DB8}">
      <dgm:prSet/>
      <dgm:spPr/>
      <dgm:t>
        <a:bodyPr/>
        <a:lstStyle/>
        <a:p>
          <a:r>
            <a:rPr lang="en-US" b="0" i="0" baseline="0"/>
            <a:t>Evaluate its accuracy on the test set and visualize performance.</a:t>
          </a:r>
          <a:endParaRPr lang="en-US"/>
        </a:p>
      </dgm:t>
    </dgm:pt>
    <dgm:pt modelId="{043289B2-573C-4919-9E47-ACBAD9F23B71}" type="parTrans" cxnId="{CEC6EC23-CADA-4215-A5CA-649FB7FCDC86}">
      <dgm:prSet/>
      <dgm:spPr/>
      <dgm:t>
        <a:bodyPr/>
        <a:lstStyle/>
        <a:p>
          <a:endParaRPr lang="en-US"/>
        </a:p>
      </dgm:t>
    </dgm:pt>
    <dgm:pt modelId="{67066B28-9DBB-402A-B550-F2322150C90D}" type="sibTrans" cxnId="{CEC6EC23-CADA-4215-A5CA-649FB7FCDC86}">
      <dgm:prSet/>
      <dgm:spPr/>
      <dgm:t>
        <a:bodyPr/>
        <a:lstStyle/>
        <a:p>
          <a:endParaRPr lang="en-US"/>
        </a:p>
      </dgm:t>
    </dgm:pt>
    <dgm:pt modelId="{D891C85F-339B-431B-9C8B-C96D3ACF9B64}">
      <dgm:prSet/>
      <dgm:spPr/>
      <dgm:t>
        <a:bodyPr/>
        <a:lstStyle/>
        <a:p>
          <a:r>
            <a:rPr lang="en-US" b="1" i="0" baseline="0"/>
            <a:t>Implement &amp; Test ResNet50/ SimCLR:</a:t>
          </a:r>
          <a:endParaRPr lang="en-US"/>
        </a:p>
      </dgm:t>
    </dgm:pt>
    <dgm:pt modelId="{7CA5CC70-2C37-433A-A950-F15B0B35B36E}" type="parTrans" cxnId="{06042D9E-F00F-4C00-AE2E-A472991117BB}">
      <dgm:prSet/>
      <dgm:spPr/>
      <dgm:t>
        <a:bodyPr/>
        <a:lstStyle/>
        <a:p>
          <a:endParaRPr lang="en-US"/>
        </a:p>
      </dgm:t>
    </dgm:pt>
    <dgm:pt modelId="{9FCB56B9-E996-465B-AAFE-26B11D3D0A8A}" type="sibTrans" cxnId="{06042D9E-F00F-4C00-AE2E-A472991117BB}">
      <dgm:prSet/>
      <dgm:spPr/>
      <dgm:t>
        <a:bodyPr/>
        <a:lstStyle/>
        <a:p>
          <a:endParaRPr lang="en-US"/>
        </a:p>
      </dgm:t>
    </dgm:pt>
    <dgm:pt modelId="{EFB38324-056E-476E-BAE5-A0C4768785E1}">
      <dgm:prSet/>
      <dgm:spPr/>
      <dgm:t>
        <a:bodyPr/>
        <a:lstStyle/>
        <a:p>
          <a:r>
            <a:rPr lang="en-US" b="0" i="0" baseline="0"/>
            <a:t>Debug and run the advanced model implementation.</a:t>
          </a:r>
          <a:endParaRPr lang="en-US"/>
        </a:p>
      </dgm:t>
    </dgm:pt>
    <dgm:pt modelId="{CE919F05-904C-4657-9F33-0D9046E4638C}" type="parTrans" cxnId="{FF1759C1-D99C-464C-805F-4212FFD7A3C6}">
      <dgm:prSet/>
      <dgm:spPr/>
      <dgm:t>
        <a:bodyPr/>
        <a:lstStyle/>
        <a:p>
          <a:endParaRPr lang="en-US"/>
        </a:p>
      </dgm:t>
    </dgm:pt>
    <dgm:pt modelId="{4AA8DDD7-072F-4A72-ACA5-70F5BF44C19B}" type="sibTrans" cxnId="{FF1759C1-D99C-464C-805F-4212FFD7A3C6}">
      <dgm:prSet/>
      <dgm:spPr/>
      <dgm:t>
        <a:bodyPr/>
        <a:lstStyle/>
        <a:p>
          <a:endParaRPr lang="en-US"/>
        </a:p>
      </dgm:t>
    </dgm:pt>
    <dgm:pt modelId="{68DAC4B6-610C-4D38-B386-9297468AA77C}">
      <dgm:prSet/>
      <dgm:spPr/>
      <dgm:t>
        <a:bodyPr/>
        <a:lstStyle/>
        <a:p>
          <a:r>
            <a:rPr lang="en-US" b="0" i="0" baseline="0"/>
            <a:t>Evaluate its accuracy.</a:t>
          </a:r>
          <a:endParaRPr lang="en-US"/>
        </a:p>
      </dgm:t>
    </dgm:pt>
    <dgm:pt modelId="{52C6082B-ACC0-4CB9-87C2-8B13E0928418}" type="parTrans" cxnId="{17975CF0-5A99-419D-A272-05021BE4F7B6}">
      <dgm:prSet/>
      <dgm:spPr/>
      <dgm:t>
        <a:bodyPr/>
        <a:lstStyle/>
        <a:p>
          <a:endParaRPr lang="en-US"/>
        </a:p>
      </dgm:t>
    </dgm:pt>
    <dgm:pt modelId="{02B70608-EFD8-4D0F-AAAF-F8CD2571546E}" type="sibTrans" cxnId="{17975CF0-5A99-419D-A272-05021BE4F7B6}">
      <dgm:prSet/>
      <dgm:spPr/>
      <dgm:t>
        <a:bodyPr/>
        <a:lstStyle/>
        <a:p>
          <a:endParaRPr lang="en-US"/>
        </a:p>
      </dgm:t>
    </dgm:pt>
    <dgm:pt modelId="{078FDA3A-BDBB-423B-97BC-E258564F0079}">
      <dgm:prSet/>
      <dgm:spPr/>
      <dgm:t>
        <a:bodyPr/>
        <a:lstStyle/>
        <a:p>
          <a:r>
            <a:rPr lang="en-US" b="1" i="0" baseline="0"/>
            <a:t>Compare &amp; Conclude:</a:t>
          </a:r>
          <a:r>
            <a:rPr lang="en-US" b="0" i="0" baseline="0"/>
            <a:t> Compare model results against the 97.69% benchmark from literature.</a:t>
          </a:r>
          <a:endParaRPr lang="en-US"/>
        </a:p>
      </dgm:t>
    </dgm:pt>
    <dgm:pt modelId="{37CB077E-4B7E-470D-9935-34E1268C4CC6}" type="parTrans" cxnId="{09A05F7F-13A9-49FD-A2F4-DE3C25448035}">
      <dgm:prSet/>
      <dgm:spPr/>
      <dgm:t>
        <a:bodyPr/>
        <a:lstStyle/>
        <a:p>
          <a:endParaRPr lang="en-US"/>
        </a:p>
      </dgm:t>
    </dgm:pt>
    <dgm:pt modelId="{14243158-85CC-4542-9B56-CCDB38D33287}" type="sibTrans" cxnId="{09A05F7F-13A9-49FD-A2F4-DE3C25448035}">
      <dgm:prSet/>
      <dgm:spPr/>
      <dgm:t>
        <a:bodyPr/>
        <a:lstStyle/>
        <a:p>
          <a:endParaRPr lang="en-US"/>
        </a:p>
      </dgm:t>
    </dgm:pt>
    <dgm:pt modelId="{55EFAF72-AE7A-45DA-9A54-C048C8E47451}">
      <dgm:prSet/>
      <dgm:spPr/>
      <dgm:t>
        <a:bodyPr/>
        <a:lstStyle/>
        <a:p>
          <a:r>
            <a:rPr lang="en-US" dirty="0"/>
            <a:t>End slides </a:t>
          </a:r>
        </a:p>
      </dgm:t>
    </dgm:pt>
    <dgm:pt modelId="{007BCD1D-158D-4995-BE03-35C0EFBED7E2}" type="parTrans" cxnId="{D8D21E2B-04D0-432B-8558-B4038A7E27D5}">
      <dgm:prSet/>
      <dgm:spPr/>
      <dgm:t>
        <a:bodyPr/>
        <a:lstStyle/>
        <a:p>
          <a:endParaRPr lang="en-US"/>
        </a:p>
      </dgm:t>
    </dgm:pt>
    <dgm:pt modelId="{8D7E9E73-8AAD-403B-93A7-91E773764D90}" type="sibTrans" cxnId="{D8D21E2B-04D0-432B-8558-B4038A7E27D5}">
      <dgm:prSet/>
      <dgm:spPr/>
      <dgm:t>
        <a:bodyPr/>
        <a:lstStyle/>
        <a:p>
          <a:endParaRPr lang="en-US"/>
        </a:p>
      </dgm:t>
    </dgm:pt>
    <dgm:pt modelId="{10408F22-A79D-4E14-B3D8-5C543E984563}" type="pres">
      <dgm:prSet presAssocID="{2E1E4275-67F2-4F80-8F62-CA13484FFBC8}" presName="Name0" presStyleCnt="0">
        <dgm:presLayoutVars>
          <dgm:dir/>
          <dgm:resizeHandles val="exact"/>
        </dgm:presLayoutVars>
      </dgm:prSet>
      <dgm:spPr/>
    </dgm:pt>
    <dgm:pt modelId="{81B10B6B-399C-4835-A6CA-7E4DC0A86BDA}" type="pres">
      <dgm:prSet presAssocID="{6284591B-0BDF-4BED-B003-028DE3EA5EAD}" presName="node" presStyleLbl="node1" presStyleIdx="0" presStyleCnt="10">
        <dgm:presLayoutVars>
          <dgm:bulletEnabled val="1"/>
        </dgm:presLayoutVars>
      </dgm:prSet>
      <dgm:spPr/>
    </dgm:pt>
    <dgm:pt modelId="{B4769D9F-29EC-4960-8080-54602C79CC53}" type="pres">
      <dgm:prSet presAssocID="{F78E8572-644D-4D73-8AD1-DCDF33CACF37}" presName="sibTrans" presStyleLbl="sibTrans1D1" presStyleIdx="0" presStyleCnt="9"/>
      <dgm:spPr/>
    </dgm:pt>
    <dgm:pt modelId="{36BEFF03-2C2F-463A-932E-11EB9DE2BFD0}" type="pres">
      <dgm:prSet presAssocID="{F78E8572-644D-4D73-8AD1-DCDF33CACF37}" presName="connectorText" presStyleLbl="sibTrans1D1" presStyleIdx="0" presStyleCnt="9"/>
      <dgm:spPr/>
    </dgm:pt>
    <dgm:pt modelId="{AD621291-7B94-44C2-889F-7DA9909B17AB}" type="pres">
      <dgm:prSet presAssocID="{B8EAAA59-D17F-4F23-AA6E-9E7DC60FE456}" presName="node" presStyleLbl="node1" presStyleIdx="1" presStyleCnt="10">
        <dgm:presLayoutVars>
          <dgm:bulletEnabled val="1"/>
        </dgm:presLayoutVars>
      </dgm:prSet>
      <dgm:spPr/>
    </dgm:pt>
    <dgm:pt modelId="{0445CBE7-6FE1-4F3C-AF60-36B0E8FD1863}" type="pres">
      <dgm:prSet presAssocID="{3D2E16E2-206A-4524-87B9-03C937FFB5CA}" presName="sibTrans" presStyleLbl="sibTrans1D1" presStyleIdx="1" presStyleCnt="9"/>
      <dgm:spPr/>
    </dgm:pt>
    <dgm:pt modelId="{F1BC1D5B-D18B-4BA4-B0DA-FBE77C8F6FEF}" type="pres">
      <dgm:prSet presAssocID="{3D2E16E2-206A-4524-87B9-03C937FFB5CA}" presName="connectorText" presStyleLbl="sibTrans1D1" presStyleIdx="1" presStyleCnt="9"/>
      <dgm:spPr/>
    </dgm:pt>
    <dgm:pt modelId="{47F8E71E-BC46-4394-AF19-9120613C46F0}" type="pres">
      <dgm:prSet presAssocID="{FFEE356B-9F02-4734-920F-9F5E384C5718}" presName="node" presStyleLbl="node1" presStyleIdx="2" presStyleCnt="10">
        <dgm:presLayoutVars>
          <dgm:bulletEnabled val="1"/>
        </dgm:presLayoutVars>
      </dgm:prSet>
      <dgm:spPr/>
    </dgm:pt>
    <dgm:pt modelId="{62AC28F8-6DEA-446B-BFC1-D805AD6A958D}" type="pres">
      <dgm:prSet presAssocID="{1D751466-8321-4227-8B98-E48710A803B8}" presName="sibTrans" presStyleLbl="sibTrans1D1" presStyleIdx="2" presStyleCnt="9"/>
      <dgm:spPr/>
    </dgm:pt>
    <dgm:pt modelId="{17226CE2-4CEC-4ADC-A3BE-50831D4961C5}" type="pres">
      <dgm:prSet presAssocID="{1D751466-8321-4227-8B98-E48710A803B8}" presName="connectorText" presStyleLbl="sibTrans1D1" presStyleIdx="2" presStyleCnt="9"/>
      <dgm:spPr/>
    </dgm:pt>
    <dgm:pt modelId="{0C11F273-2A01-4689-9A17-AEED3DBD54CC}" type="pres">
      <dgm:prSet presAssocID="{2BE9C2F6-D329-468B-9721-6BF277C11F89}" presName="node" presStyleLbl="node1" presStyleIdx="3" presStyleCnt="10">
        <dgm:presLayoutVars>
          <dgm:bulletEnabled val="1"/>
        </dgm:presLayoutVars>
      </dgm:prSet>
      <dgm:spPr/>
    </dgm:pt>
    <dgm:pt modelId="{CF2C9262-5738-475C-B18C-71C2C7A5394B}" type="pres">
      <dgm:prSet presAssocID="{53E15832-04F8-4431-ADF0-7E220536A5D9}" presName="sibTrans" presStyleLbl="sibTrans1D1" presStyleIdx="3" presStyleCnt="9"/>
      <dgm:spPr/>
    </dgm:pt>
    <dgm:pt modelId="{E154ADA5-DAD4-42BD-8AD1-79E1A79CDDBC}" type="pres">
      <dgm:prSet presAssocID="{53E15832-04F8-4431-ADF0-7E220536A5D9}" presName="connectorText" presStyleLbl="sibTrans1D1" presStyleIdx="3" presStyleCnt="9"/>
      <dgm:spPr/>
    </dgm:pt>
    <dgm:pt modelId="{337C228B-C8DA-4A5F-B349-A05B1E50584D}" type="pres">
      <dgm:prSet presAssocID="{6F607821-7D3A-4363-AFA0-9A3FE9D67DB8}" presName="node" presStyleLbl="node1" presStyleIdx="4" presStyleCnt="10">
        <dgm:presLayoutVars>
          <dgm:bulletEnabled val="1"/>
        </dgm:presLayoutVars>
      </dgm:prSet>
      <dgm:spPr/>
    </dgm:pt>
    <dgm:pt modelId="{37BB7F98-401D-4427-86E8-DBEE70AE288F}" type="pres">
      <dgm:prSet presAssocID="{67066B28-9DBB-402A-B550-F2322150C90D}" presName="sibTrans" presStyleLbl="sibTrans1D1" presStyleIdx="4" presStyleCnt="9"/>
      <dgm:spPr/>
    </dgm:pt>
    <dgm:pt modelId="{9D6EECD6-47F5-4A2F-8082-79C7051E389D}" type="pres">
      <dgm:prSet presAssocID="{67066B28-9DBB-402A-B550-F2322150C90D}" presName="connectorText" presStyleLbl="sibTrans1D1" presStyleIdx="4" presStyleCnt="9"/>
      <dgm:spPr/>
    </dgm:pt>
    <dgm:pt modelId="{994AE602-6985-4403-80C0-F46984E30A25}" type="pres">
      <dgm:prSet presAssocID="{D891C85F-339B-431B-9C8B-C96D3ACF9B64}" presName="node" presStyleLbl="node1" presStyleIdx="5" presStyleCnt="10">
        <dgm:presLayoutVars>
          <dgm:bulletEnabled val="1"/>
        </dgm:presLayoutVars>
      </dgm:prSet>
      <dgm:spPr/>
    </dgm:pt>
    <dgm:pt modelId="{F94EB5C4-CEE2-45ED-800A-F892CF55657A}" type="pres">
      <dgm:prSet presAssocID="{9FCB56B9-E996-465B-AAFE-26B11D3D0A8A}" presName="sibTrans" presStyleLbl="sibTrans1D1" presStyleIdx="5" presStyleCnt="9"/>
      <dgm:spPr/>
    </dgm:pt>
    <dgm:pt modelId="{7739A36C-DF3C-48F4-A3C7-016D3D048CB9}" type="pres">
      <dgm:prSet presAssocID="{9FCB56B9-E996-465B-AAFE-26B11D3D0A8A}" presName="connectorText" presStyleLbl="sibTrans1D1" presStyleIdx="5" presStyleCnt="9"/>
      <dgm:spPr/>
    </dgm:pt>
    <dgm:pt modelId="{49980CB4-1DAA-488F-AC0A-164320EDDA32}" type="pres">
      <dgm:prSet presAssocID="{EFB38324-056E-476E-BAE5-A0C4768785E1}" presName="node" presStyleLbl="node1" presStyleIdx="6" presStyleCnt="10">
        <dgm:presLayoutVars>
          <dgm:bulletEnabled val="1"/>
        </dgm:presLayoutVars>
      </dgm:prSet>
      <dgm:spPr/>
    </dgm:pt>
    <dgm:pt modelId="{543A0E78-B764-476F-A2B3-D60DE2457724}" type="pres">
      <dgm:prSet presAssocID="{4AA8DDD7-072F-4A72-ACA5-70F5BF44C19B}" presName="sibTrans" presStyleLbl="sibTrans1D1" presStyleIdx="6" presStyleCnt="9"/>
      <dgm:spPr/>
    </dgm:pt>
    <dgm:pt modelId="{77BA2C54-71D9-4C08-8B91-1FE9520C212A}" type="pres">
      <dgm:prSet presAssocID="{4AA8DDD7-072F-4A72-ACA5-70F5BF44C19B}" presName="connectorText" presStyleLbl="sibTrans1D1" presStyleIdx="6" presStyleCnt="9"/>
      <dgm:spPr/>
    </dgm:pt>
    <dgm:pt modelId="{5D6C47BD-BE72-401E-915A-4F9EF98EC5D5}" type="pres">
      <dgm:prSet presAssocID="{68DAC4B6-610C-4D38-B386-9297468AA77C}" presName="node" presStyleLbl="node1" presStyleIdx="7" presStyleCnt="10">
        <dgm:presLayoutVars>
          <dgm:bulletEnabled val="1"/>
        </dgm:presLayoutVars>
      </dgm:prSet>
      <dgm:spPr/>
    </dgm:pt>
    <dgm:pt modelId="{079784DC-4BDD-4717-9767-00FBD76CF73E}" type="pres">
      <dgm:prSet presAssocID="{02B70608-EFD8-4D0F-AAAF-F8CD2571546E}" presName="sibTrans" presStyleLbl="sibTrans1D1" presStyleIdx="7" presStyleCnt="9"/>
      <dgm:spPr/>
    </dgm:pt>
    <dgm:pt modelId="{6D260AF6-C78D-4240-8051-9EB9383D2314}" type="pres">
      <dgm:prSet presAssocID="{02B70608-EFD8-4D0F-AAAF-F8CD2571546E}" presName="connectorText" presStyleLbl="sibTrans1D1" presStyleIdx="7" presStyleCnt="9"/>
      <dgm:spPr/>
    </dgm:pt>
    <dgm:pt modelId="{1603C35B-945D-4F8A-8572-DB8C63676768}" type="pres">
      <dgm:prSet presAssocID="{078FDA3A-BDBB-423B-97BC-E258564F0079}" presName="node" presStyleLbl="node1" presStyleIdx="8" presStyleCnt="10">
        <dgm:presLayoutVars>
          <dgm:bulletEnabled val="1"/>
        </dgm:presLayoutVars>
      </dgm:prSet>
      <dgm:spPr/>
    </dgm:pt>
    <dgm:pt modelId="{ED7016F0-46A8-4387-99D3-208DB6A96CC5}" type="pres">
      <dgm:prSet presAssocID="{14243158-85CC-4542-9B56-CCDB38D33287}" presName="sibTrans" presStyleLbl="sibTrans1D1" presStyleIdx="8" presStyleCnt="9"/>
      <dgm:spPr/>
    </dgm:pt>
    <dgm:pt modelId="{95DAF5E1-3DF2-4FFB-BF69-B259135A4B8D}" type="pres">
      <dgm:prSet presAssocID="{14243158-85CC-4542-9B56-CCDB38D33287}" presName="connectorText" presStyleLbl="sibTrans1D1" presStyleIdx="8" presStyleCnt="9"/>
      <dgm:spPr/>
    </dgm:pt>
    <dgm:pt modelId="{BA8896A3-58FC-4222-A0D8-9C586A8A4400}" type="pres">
      <dgm:prSet presAssocID="{55EFAF72-AE7A-45DA-9A54-C048C8E47451}" presName="node" presStyleLbl="node1" presStyleIdx="9" presStyleCnt="10" custScaleY="89487">
        <dgm:presLayoutVars>
          <dgm:bulletEnabled val="1"/>
        </dgm:presLayoutVars>
      </dgm:prSet>
      <dgm:spPr/>
    </dgm:pt>
  </dgm:ptLst>
  <dgm:cxnLst>
    <dgm:cxn modelId="{18C68B01-4225-441D-B11B-F01AA92FB3AC}" type="presOf" srcId="{02B70608-EFD8-4D0F-AAAF-F8CD2571546E}" destId="{079784DC-4BDD-4717-9767-00FBD76CF73E}" srcOrd="0" destOrd="0" presId="urn:microsoft.com/office/officeart/2016/7/layout/RepeatingBendingProcessNew"/>
    <dgm:cxn modelId="{8AE54802-3CB9-4BF0-95CF-1275F453DC8A}" type="presOf" srcId="{67066B28-9DBB-402A-B550-F2322150C90D}" destId="{9D6EECD6-47F5-4A2F-8082-79C7051E389D}" srcOrd="1" destOrd="0" presId="urn:microsoft.com/office/officeart/2016/7/layout/RepeatingBendingProcessNew"/>
    <dgm:cxn modelId="{1AA2C60A-70F2-436F-94B5-F3385C3F2FCC}" type="presOf" srcId="{3D2E16E2-206A-4524-87B9-03C937FFB5CA}" destId="{F1BC1D5B-D18B-4BA4-B0DA-FBE77C8F6FEF}" srcOrd="1" destOrd="0" presId="urn:microsoft.com/office/officeart/2016/7/layout/RepeatingBendingProcessNew"/>
    <dgm:cxn modelId="{6BE8C50D-C214-4E14-8C0B-4572F8700EC2}" type="presOf" srcId="{6F607821-7D3A-4363-AFA0-9A3FE9D67DB8}" destId="{337C228B-C8DA-4A5F-B349-A05B1E50584D}" srcOrd="0" destOrd="0" presId="urn:microsoft.com/office/officeart/2016/7/layout/RepeatingBendingProcessNew"/>
    <dgm:cxn modelId="{02807715-8E75-4C44-B63D-A08BA7F905E7}" type="presOf" srcId="{55EFAF72-AE7A-45DA-9A54-C048C8E47451}" destId="{BA8896A3-58FC-4222-A0D8-9C586A8A4400}" srcOrd="0" destOrd="0" presId="urn:microsoft.com/office/officeart/2016/7/layout/RepeatingBendingProcessNew"/>
    <dgm:cxn modelId="{CEC6EC23-CADA-4215-A5CA-649FB7FCDC86}" srcId="{2E1E4275-67F2-4F80-8F62-CA13484FFBC8}" destId="{6F607821-7D3A-4363-AFA0-9A3FE9D67DB8}" srcOrd="4" destOrd="0" parTransId="{043289B2-573C-4919-9E47-ACBAD9F23B71}" sibTransId="{67066B28-9DBB-402A-B550-F2322150C90D}"/>
    <dgm:cxn modelId="{A08E6E28-70DC-4562-9F71-D92C4EE2A2D9}" type="presOf" srcId="{2E1E4275-67F2-4F80-8F62-CA13484FFBC8}" destId="{10408F22-A79D-4E14-B3D8-5C543E984563}" srcOrd="0" destOrd="0" presId="urn:microsoft.com/office/officeart/2016/7/layout/RepeatingBendingProcessNew"/>
    <dgm:cxn modelId="{D8D21E2B-04D0-432B-8558-B4038A7E27D5}" srcId="{2E1E4275-67F2-4F80-8F62-CA13484FFBC8}" destId="{55EFAF72-AE7A-45DA-9A54-C048C8E47451}" srcOrd="9" destOrd="0" parTransId="{007BCD1D-158D-4995-BE03-35C0EFBED7E2}" sibTransId="{8D7E9E73-8AAD-403B-93A7-91E773764D90}"/>
    <dgm:cxn modelId="{00344D2E-B6A5-44E3-95D5-1481E9999B06}" type="presOf" srcId="{14243158-85CC-4542-9B56-CCDB38D33287}" destId="{ED7016F0-46A8-4387-99D3-208DB6A96CC5}" srcOrd="0" destOrd="0" presId="urn:microsoft.com/office/officeart/2016/7/layout/RepeatingBendingProcessNew"/>
    <dgm:cxn modelId="{0399863D-0AF8-4996-9327-64E6F086350F}" type="presOf" srcId="{D891C85F-339B-431B-9C8B-C96D3ACF9B64}" destId="{994AE602-6985-4403-80C0-F46984E30A25}" srcOrd="0" destOrd="0" presId="urn:microsoft.com/office/officeart/2016/7/layout/RepeatingBendingProcessNew"/>
    <dgm:cxn modelId="{1A38B663-148D-49E8-BE2B-8FCD10AF6CEF}" type="presOf" srcId="{9FCB56B9-E996-465B-AAFE-26B11D3D0A8A}" destId="{7739A36C-DF3C-48F4-A3C7-016D3D048CB9}" srcOrd="1" destOrd="0" presId="urn:microsoft.com/office/officeart/2016/7/layout/RepeatingBendingProcessNew"/>
    <dgm:cxn modelId="{A7928B46-D970-4E98-921B-9156B9C5493A}" type="presOf" srcId="{14243158-85CC-4542-9B56-CCDB38D33287}" destId="{95DAF5E1-3DF2-4FFB-BF69-B259135A4B8D}" srcOrd="1" destOrd="0" presId="urn:microsoft.com/office/officeart/2016/7/layout/RepeatingBendingProcessNew"/>
    <dgm:cxn modelId="{53698269-ECAA-4066-8126-BFACDE3EB9DD}" type="presOf" srcId="{67066B28-9DBB-402A-B550-F2322150C90D}" destId="{37BB7F98-401D-4427-86E8-DBEE70AE288F}" srcOrd="0" destOrd="0" presId="urn:microsoft.com/office/officeart/2016/7/layout/RepeatingBendingProcessNew"/>
    <dgm:cxn modelId="{C7909F73-29E0-42FF-9E90-6B51C770F51E}" type="presOf" srcId="{B8EAAA59-D17F-4F23-AA6E-9E7DC60FE456}" destId="{AD621291-7B94-44C2-889F-7DA9909B17AB}" srcOrd="0" destOrd="0" presId="urn:microsoft.com/office/officeart/2016/7/layout/RepeatingBendingProcessNew"/>
    <dgm:cxn modelId="{CBF9BE75-3546-474F-AA0C-7568E1750624}" type="presOf" srcId="{53E15832-04F8-4431-ADF0-7E220536A5D9}" destId="{CF2C9262-5738-475C-B18C-71C2C7A5394B}" srcOrd="0" destOrd="0" presId="urn:microsoft.com/office/officeart/2016/7/layout/RepeatingBendingProcessNew"/>
    <dgm:cxn modelId="{09A05F7F-13A9-49FD-A2F4-DE3C25448035}" srcId="{2E1E4275-67F2-4F80-8F62-CA13484FFBC8}" destId="{078FDA3A-BDBB-423B-97BC-E258564F0079}" srcOrd="8" destOrd="0" parTransId="{37CB077E-4B7E-470D-9935-34E1268C4CC6}" sibTransId="{14243158-85CC-4542-9B56-CCDB38D33287}"/>
    <dgm:cxn modelId="{893AD57F-D706-4671-BD3D-BC90C526BC00}" type="presOf" srcId="{1D751466-8321-4227-8B98-E48710A803B8}" destId="{17226CE2-4CEC-4ADC-A3BE-50831D4961C5}" srcOrd="1" destOrd="0" presId="urn:microsoft.com/office/officeart/2016/7/layout/RepeatingBendingProcessNew"/>
    <dgm:cxn modelId="{F26B8482-9C74-4F5D-90F2-8BC2C86C7902}" type="presOf" srcId="{1D751466-8321-4227-8B98-E48710A803B8}" destId="{62AC28F8-6DEA-446B-BFC1-D805AD6A958D}" srcOrd="0" destOrd="0" presId="urn:microsoft.com/office/officeart/2016/7/layout/RepeatingBendingProcessNew"/>
    <dgm:cxn modelId="{4B574F84-81D7-4BC2-A137-68E4BDAF2F2F}" type="presOf" srcId="{53E15832-04F8-4431-ADF0-7E220536A5D9}" destId="{E154ADA5-DAD4-42BD-8AD1-79E1A79CDDBC}" srcOrd="1" destOrd="0" presId="urn:microsoft.com/office/officeart/2016/7/layout/RepeatingBendingProcessNew"/>
    <dgm:cxn modelId="{948E1A9E-0293-4EB8-BE6B-FA446FBB3107}" srcId="{2E1E4275-67F2-4F80-8F62-CA13484FFBC8}" destId="{B8EAAA59-D17F-4F23-AA6E-9E7DC60FE456}" srcOrd="1" destOrd="0" parTransId="{CE5C8648-5553-42B0-8750-22F070EE7019}" sibTransId="{3D2E16E2-206A-4524-87B9-03C937FFB5CA}"/>
    <dgm:cxn modelId="{06042D9E-F00F-4C00-AE2E-A472991117BB}" srcId="{2E1E4275-67F2-4F80-8F62-CA13484FFBC8}" destId="{D891C85F-339B-431B-9C8B-C96D3ACF9B64}" srcOrd="5" destOrd="0" parTransId="{7CA5CC70-2C37-433A-A950-F15B0B35B36E}" sibTransId="{9FCB56B9-E996-465B-AAFE-26B11D3D0A8A}"/>
    <dgm:cxn modelId="{62904CA5-7651-443E-9351-31FACEAACCE3}" type="presOf" srcId="{68DAC4B6-610C-4D38-B386-9297468AA77C}" destId="{5D6C47BD-BE72-401E-915A-4F9EF98EC5D5}" srcOrd="0" destOrd="0" presId="urn:microsoft.com/office/officeart/2016/7/layout/RepeatingBendingProcessNew"/>
    <dgm:cxn modelId="{FA0551A5-BFA0-446A-B5E9-349F25212560}" srcId="{2E1E4275-67F2-4F80-8F62-CA13484FFBC8}" destId="{FFEE356B-9F02-4734-920F-9F5E384C5718}" srcOrd="2" destOrd="0" parTransId="{ADA0975D-A20E-4D08-80C1-E2B6E009FD27}" sibTransId="{1D751466-8321-4227-8B98-E48710A803B8}"/>
    <dgm:cxn modelId="{1E242AAF-4ED4-420B-966D-F01D5C717C2E}" type="presOf" srcId="{078FDA3A-BDBB-423B-97BC-E258564F0079}" destId="{1603C35B-945D-4F8A-8572-DB8C63676768}" srcOrd="0" destOrd="0" presId="urn:microsoft.com/office/officeart/2016/7/layout/RepeatingBendingProcessNew"/>
    <dgm:cxn modelId="{5CF83CB2-114A-4F33-A5E9-45797AB39366}" type="presOf" srcId="{F78E8572-644D-4D73-8AD1-DCDF33CACF37}" destId="{B4769D9F-29EC-4960-8080-54602C79CC53}" srcOrd="0" destOrd="0" presId="urn:microsoft.com/office/officeart/2016/7/layout/RepeatingBendingProcessNew"/>
    <dgm:cxn modelId="{008D73B6-6ECF-491B-BBD8-33AE66F9B5DD}" type="presOf" srcId="{EFB38324-056E-476E-BAE5-A0C4768785E1}" destId="{49980CB4-1DAA-488F-AC0A-164320EDDA32}" srcOrd="0" destOrd="0" presId="urn:microsoft.com/office/officeart/2016/7/layout/RepeatingBendingProcessNew"/>
    <dgm:cxn modelId="{06C05BBA-335F-413B-A2A3-70C05FD34AAF}" type="presOf" srcId="{9FCB56B9-E996-465B-AAFE-26B11D3D0A8A}" destId="{F94EB5C4-CEE2-45ED-800A-F892CF55657A}" srcOrd="0" destOrd="0" presId="urn:microsoft.com/office/officeart/2016/7/layout/RepeatingBendingProcessNew"/>
    <dgm:cxn modelId="{FF1759C1-D99C-464C-805F-4212FFD7A3C6}" srcId="{2E1E4275-67F2-4F80-8F62-CA13484FFBC8}" destId="{EFB38324-056E-476E-BAE5-A0C4768785E1}" srcOrd="6" destOrd="0" parTransId="{CE919F05-904C-4657-9F33-0D9046E4638C}" sibTransId="{4AA8DDD7-072F-4A72-ACA5-70F5BF44C19B}"/>
    <dgm:cxn modelId="{8AB561C2-5BEC-4947-B317-46EA9969A049}" type="presOf" srcId="{F78E8572-644D-4D73-8AD1-DCDF33CACF37}" destId="{36BEFF03-2C2F-463A-932E-11EB9DE2BFD0}" srcOrd="1" destOrd="0" presId="urn:microsoft.com/office/officeart/2016/7/layout/RepeatingBendingProcessNew"/>
    <dgm:cxn modelId="{3C75EEC2-5990-46D4-9229-66C765CE923F}" type="presOf" srcId="{FFEE356B-9F02-4734-920F-9F5E384C5718}" destId="{47F8E71E-BC46-4394-AF19-9120613C46F0}" srcOrd="0" destOrd="0" presId="urn:microsoft.com/office/officeart/2016/7/layout/RepeatingBendingProcessNew"/>
    <dgm:cxn modelId="{AC313FCA-CC39-45F7-AB95-D712B14D49CC}" type="presOf" srcId="{02B70608-EFD8-4D0F-AAAF-F8CD2571546E}" destId="{6D260AF6-C78D-4240-8051-9EB9383D2314}" srcOrd="1" destOrd="0" presId="urn:microsoft.com/office/officeart/2016/7/layout/RepeatingBendingProcessNew"/>
    <dgm:cxn modelId="{0025A7D4-5E36-4CD5-A4E0-18C7BE748151}" srcId="{2E1E4275-67F2-4F80-8F62-CA13484FFBC8}" destId="{2BE9C2F6-D329-468B-9721-6BF277C11F89}" srcOrd="3" destOrd="0" parTransId="{3D291C10-1BFD-43AD-810A-D3B2924B85DB}" sibTransId="{53E15832-04F8-4431-ADF0-7E220536A5D9}"/>
    <dgm:cxn modelId="{1FA318D8-3588-4979-8025-C80955835AC2}" type="presOf" srcId="{4AA8DDD7-072F-4A72-ACA5-70F5BF44C19B}" destId="{77BA2C54-71D9-4C08-8B91-1FE9520C212A}" srcOrd="1" destOrd="0" presId="urn:microsoft.com/office/officeart/2016/7/layout/RepeatingBendingProcessNew"/>
    <dgm:cxn modelId="{8EB38BDE-8DDD-4285-996B-E3ECF455E23C}" type="presOf" srcId="{6284591B-0BDF-4BED-B003-028DE3EA5EAD}" destId="{81B10B6B-399C-4835-A6CA-7E4DC0A86BDA}" srcOrd="0" destOrd="0" presId="urn:microsoft.com/office/officeart/2016/7/layout/RepeatingBendingProcessNew"/>
    <dgm:cxn modelId="{895FB5DF-A2DB-4A1B-801E-6442D0F315F9}" type="presOf" srcId="{2BE9C2F6-D329-468B-9721-6BF277C11F89}" destId="{0C11F273-2A01-4689-9A17-AEED3DBD54CC}" srcOrd="0" destOrd="0" presId="urn:microsoft.com/office/officeart/2016/7/layout/RepeatingBendingProcessNew"/>
    <dgm:cxn modelId="{17975CF0-5A99-419D-A272-05021BE4F7B6}" srcId="{2E1E4275-67F2-4F80-8F62-CA13484FFBC8}" destId="{68DAC4B6-610C-4D38-B386-9297468AA77C}" srcOrd="7" destOrd="0" parTransId="{52C6082B-ACC0-4CB9-87C2-8B13E0928418}" sibTransId="{02B70608-EFD8-4D0F-AAAF-F8CD2571546E}"/>
    <dgm:cxn modelId="{FE6ECEFA-76B9-4FDE-8E99-E1CA249E4D88}" type="presOf" srcId="{4AA8DDD7-072F-4A72-ACA5-70F5BF44C19B}" destId="{543A0E78-B764-476F-A2B3-D60DE2457724}" srcOrd="0" destOrd="0" presId="urn:microsoft.com/office/officeart/2016/7/layout/RepeatingBendingProcessNew"/>
    <dgm:cxn modelId="{B60946FE-8D91-4D0D-A8BE-E62A9B748E9D}" type="presOf" srcId="{3D2E16E2-206A-4524-87B9-03C937FFB5CA}" destId="{0445CBE7-6FE1-4F3C-AF60-36B0E8FD1863}" srcOrd="0" destOrd="0" presId="urn:microsoft.com/office/officeart/2016/7/layout/RepeatingBendingProcessNew"/>
    <dgm:cxn modelId="{117957FE-ECC4-41A2-9A0B-EEFCA0304574}" srcId="{2E1E4275-67F2-4F80-8F62-CA13484FFBC8}" destId="{6284591B-0BDF-4BED-B003-028DE3EA5EAD}" srcOrd="0" destOrd="0" parTransId="{C41731A9-AB23-4D08-A803-47194B102190}" sibTransId="{F78E8572-644D-4D73-8AD1-DCDF33CACF37}"/>
    <dgm:cxn modelId="{5267269F-045E-42F7-BC50-F007DAA114A9}" type="presParOf" srcId="{10408F22-A79D-4E14-B3D8-5C543E984563}" destId="{81B10B6B-399C-4835-A6CA-7E4DC0A86BDA}" srcOrd="0" destOrd="0" presId="urn:microsoft.com/office/officeart/2016/7/layout/RepeatingBendingProcessNew"/>
    <dgm:cxn modelId="{337E2072-D07F-4772-A8D8-32EEAE6C7AA7}" type="presParOf" srcId="{10408F22-A79D-4E14-B3D8-5C543E984563}" destId="{B4769D9F-29EC-4960-8080-54602C79CC53}" srcOrd="1" destOrd="0" presId="urn:microsoft.com/office/officeart/2016/7/layout/RepeatingBendingProcessNew"/>
    <dgm:cxn modelId="{49A0BF40-1CB8-44D3-928D-CA8088F45878}" type="presParOf" srcId="{B4769D9F-29EC-4960-8080-54602C79CC53}" destId="{36BEFF03-2C2F-463A-932E-11EB9DE2BFD0}" srcOrd="0" destOrd="0" presId="urn:microsoft.com/office/officeart/2016/7/layout/RepeatingBendingProcessNew"/>
    <dgm:cxn modelId="{EEE9D299-B24A-44BF-A2B2-FECF4EB081EB}" type="presParOf" srcId="{10408F22-A79D-4E14-B3D8-5C543E984563}" destId="{AD621291-7B94-44C2-889F-7DA9909B17AB}" srcOrd="2" destOrd="0" presId="urn:microsoft.com/office/officeart/2016/7/layout/RepeatingBendingProcessNew"/>
    <dgm:cxn modelId="{9F4C988C-CE52-4E91-A4A7-29E7430BDCCB}" type="presParOf" srcId="{10408F22-A79D-4E14-B3D8-5C543E984563}" destId="{0445CBE7-6FE1-4F3C-AF60-36B0E8FD1863}" srcOrd="3" destOrd="0" presId="urn:microsoft.com/office/officeart/2016/7/layout/RepeatingBendingProcessNew"/>
    <dgm:cxn modelId="{D011F491-4C93-47F9-8DEA-B12E0887F065}" type="presParOf" srcId="{0445CBE7-6FE1-4F3C-AF60-36B0E8FD1863}" destId="{F1BC1D5B-D18B-4BA4-B0DA-FBE77C8F6FEF}" srcOrd="0" destOrd="0" presId="urn:microsoft.com/office/officeart/2016/7/layout/RepeatingBendingProcessNew"/>
    <dgm:cxn modelId="{FC56A181-8480-4719-B491-A8E466DED832}" type="presParOf" srcId="{10408F22-A79D-4E14-B3D8-5C543E984563}" destId="{47F8E71E-BC46-4394-AF19-9120613C46F0}" srcOrd="4" destOrd="0" presId="urn:microsoft.com/office/officeart/2016/7/layout/RepeatingBendingProcessNew"/>
    <dgm:cxn modelId="{47072568-A4EC-4D38-8B66-8398F12E5303}" type="presParOf" srcId="{10408F22-A79D-4E14-B3D8-5C543E984563}" destId="{62AC28F8-6DEA-446B-BFC1-D805AD6A958D}" srcOrd="5" destOrd="0" presId="urn:microsoft.com/office/officeart/2016/7/layout/RepeatingBendingProcessNew"/>
    <dgm:cxn modelId="{7EA8E66C-E681-4C36-A0C2-B6D857911B21}" type="presParOf" srcId="{62AC28F8-6DEA-446B-BFC1-D805AD6A958D}" destId="{17226CE2-4CEC-4ADC-A3BE-50831D4961C5}" srcOrd="0" destOrd="0" presId="urn:microsoft.com/office/officeart/2016/7/layout/RepeatingBendingProcessNew"/>
    <dgm:cxn modelId="{8C384071-0AB2-4F43-B891-4AB0135E07A1}" type="presParOf" srcId="{10408F22-A79D-4E14-B3D8-5C543E984563}" destId="{0C11F273-2A01-4689-9A17-AEED3DBD54CC}" srcOrd="6" destOrd="0" presId="urn:microsoft.com/office/officeart/2016/7/layout/RepeatingBendingProcessNew"/>
    <dgm:cxn modelId="{F9DE9BE4-9AB0-4DD0-92D4-08B59D7ADFE5}" type="presParOf" srcId="{10408F22-A79D-4E14-B3D8-5C543E984563}" destId="{CF2C9262-5738-475C-B18C-71C2C7A5394B}" srcOrd="7" destOrd="0" presId="urn:microsoft.com/office/officeart/2016/7/layout/RepeatingBendingProcessNew"/>
    <dgm:cxn modelId="{E445BBE0-D88C-4F81-8387-D6DA53C1BB45}" type="presParOf" srcId="{CF2C9262-5738-475C-B18C-71C2C7A5394B}" destId="{E154ADA5-DAD4-42BD-8AD1-79E1A79CDDBC}" srcOrd="0" destOrd="0" presId="urn:microsoft.com/office/officeart/2016/7/layout/RepeatingBendingProcessNew"/>
    <dgm:cxn modelId="{1DE27893-B0B7-448D-82E9-B06F24F4AB3C}" type="presParOf" srcId="{10408F22-A79D-4E14-B3D8-5C543E984563}" destId="{337C228B-C8DA-4A5F-B349-A05B1E50584D}" srcOrd="8" destOrd="0" presId="urn:microsoft.com/office/officeart/2016/7/layout/RepeatingBendingProcessNew"/>
    <dgm:cxn modelId="{16E204DE-0769-4238-AB37-223740C1F8D9}" type="presParOf" srcId="{10408F22-A79D-4E14-B3D8-5C543E984563}" destId="{37BB7F98-401D-4427-86E8-DBEE70AE288F}" srcOrd="9" destOrd="0" presId="urn:microsoft.com/office/officeart/2016/7/layout/RepeatingBendingProcessNew"/>
    <dgm:cxn modelId="{C48DBC58-71FB-42DF-928C-C50A66EDD383}" type="presParOf" srcId="{37BB7F98-401D-4427-86E8-DBEE70AE288F}" destId="{9D6EECD6-47F5-4A2F-8082-79C7051E389D}" srcOrd="0" destOrd="0" presId="urn:microsoft.com/office/officeart/2016/7/layout/RepeatingBendingProcessNew"/>
    <dgm:cxn modelId="{946A726E-E9B6-47C9-9A10-AF8FE50D861D}" type="presParOf" srcId="{10408F22-A79D-4E14-B3D8-5C543E984563}" destId="{994AE602-6985-4403-80C0-F46984E30A25}" srcOrd="10" destOrd="0" presId="urn:microsoft.com/office/officeart/2016/7/layout/RepeatingBendingProcessNew"/>
    <dgm:cxn modelId="{96014BD5-F58F-4C4C-8B05-53E165CE2BC8}" type="presParOf" srcId="{10408F22-A79D-4E14-B3D8-5C543E984563}" destId="{F94EB5C4-CEE2-45ED-800A-F892CF55657A}" srcOrd="11" destOrd="0" presId="urn:microsoft.com/office/officeart/2016/7/layout/RepeatingBendingProcessNew"/>
    <dgm:cxn modelId="{FCECDADF-2DD2-4251-8FAB-C1DBA9995C46}" type="presParOf" srcId="{F94EB5C4-CEE2-45ED-800A-F892CF55657A}" destId="{7739A36C-DF3C-48F4-A3C7-016D3D048CB9}" srcOrd="0" destOrd="0" presId="urn:microsoft.com/office/officeart/2016/7/layout/RepeatingBendingProcessNew"/>
    <dgm:cxn modelId="{5089C927-806C-4814-AD97-8C437B87FC11}" type="presParOf" srcId="{10408F22-A79D-4E14-B3D8-5C543E984563}" destId="{49980CB4-1DAA-488F-AC0A-164320EDDA32}" srcOrd="12" destOrd="0" presId="urn:microsoft.com/office/officeart/2016/7/layout/RepeatingBendingProcessNew"/>
    <dgm:cxn modelId="{5C35BCF2-B780-443B-9742-72D3A82091E9}" type="presParOf" srcId="{10408F22-A79D-4E14-B3D8-5C543E984563}" destId="{543A0E78-B764-476F-A2B3-D60DE2457724}" srcOrd="13" destOrd="0" presId="urn:microsoft.com/office/officeart/2016/7/layout/RepeatingBendingProcessNew"/>
    <dgm:cxn modelId="{3B434B40-E2B7-4005-8E78-22BB4413826E}" type="presParOf" srcId="{543A0E78-B764-476F-A2B3-D60DE2457724}" destId="{77BA2C54-71D9-4C08-8B91-1FE9520C212A}" srcOrd="0" destOrd="0" presId="urn:microsoft.com/office/officeart/2016/7/layout/RepeatingBendingProcessNew"/>
    <dgm:cxn modelId="{1659FA2C-5B9B-43F6-AD1B-A8845A5D4A82}" type="presParOf" srcId="{10408F22-A79D-4E14-B3D8-5C543E984563}" destId="{5D6C47BD-BE72-401E-915A-4F9EF98EC5D5}" srcOrd="14" destOrd="0" presId="urn:microsoft.com/office/officeart/2016/7/layout/RepeatingBendingProcessNew"/>
    <dgm:cxn modelId="{87BB61F9-17FB-4725-8AA3-9A7E825FBAFA}" type="presParOf" srcId="{10408F22-A79D-4E14-B3D8-5C543E984563}" destId="{079784DC-4BDD-4717-9767-00FBD76CF73E}" srcOrd="15" destOrd="0" presId="urn:microsoft.com/office/officeart/2016/7/layout/RepeatingBendingProcessNew"/>
    <dgm:cxn modelId="{AFCC92D5-BA8F-4DE5-94D7-1FE23DC7240A}" type="presParOf" srcId="{079784DC-4BDD-4717-9767-00FBD76CF73E}" destId="{6D260AF6-C78D-4240-8051-9EB9383D2314}" srcOrd="0" destOrd="0" presId="urn:microsoft.com/office/officeart/2016/7/layout/RepeatingBendingProcessNew"/>
    <dgm:cxn modelId="{F8C64B7F-5375-4EEF-942A-A9130658913C}" type="presParOf" srcId="{10408F22-A79D-4E14-B3D8-5C543E984563}" destId="{1603C35B-945D-4F8A-8572-DB8C63676768}" srcOrd="16" destOrd="0" presId="urn:microsoft.com/office/officeart/2016/7/layout/RepeatingBendingProcessNew"/>
    <dgm:cxn modelId="{E51F163F-9254-4284-9CEA-811FFC48E7ED}" type="presParOf" srcId="{10408F22-A79D-4E14-B3D8-5C543E984563}" destId="{ED7016F0-46A8-4387-99D3-208DB6A96CC5}" srcOrd="17" destOrd="0" presId="urn:microsoft.com/office/officeart/2016/7/layout/RepeatingBendingProcessNew"/>
    <dgm:cxn modelId="{A9077918-FD11-49D2-95DB-19008CF6E897}" type="presParOf" srcId="{ED7016F0-46A8-4387-99D3-208DB6A96CC5}" destId="{95DAF5E1-3DF2-4FFB-BF69-B259135A4B8D}" srcOrd="0" destOrd="0" presId="urn:microsoft.com/office/officeart/2016/7/layout/RepeatingBendingProcessNew"/>
    <dgm:cxn modelId="{5C96ECD5-B297-41AB-914B-22B15E920D94}" type="presParOf" srcId="{10408F22-A79D-4E14-B3D8-5C543E984563}" destId="{BA8896A3-58FC-4222-A0D8-9C586A8A4400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1A5CBF-077B-4E58-9879-E3F7D2544075}">
      <dsp:nvSpPr>
        <dsp:cNvPr id="0" name=""/>
        <dsp:cNvSpPr/>
      </dsp:nvSpPr>
      <dsp:spPr>
        <a:xfrm>
          <a:off x="0" y="938924"/>
          <a:ext cx="6669431" cy="17334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DDF15-0443-4A29-9F1D-C3DBCB6E7EEB}">
      <dsp:nvSpPr>
        <dsp:cNvPr id="0" name=""/>
        <dsp:cNvSpPr/>
      </dsp:nvSpPr>
      <dsp:spPr>
        <a:xfrm>
          <a:off x="524353" y="1328940"/>
          <a:ext cx="953370" cy="9533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D1F33-57CE-4B20-A13C-3D0AF150D40B}">
      <dsp:nvSpPr>
        <dsp:cNvPr id="0" name=""/>
        <dsp:cNvSpPr/>
      </dsp:nvSpPr>
      <dsp:spPr>
        <a:xfrm>
          <a:off x="2002077" y="938924"/>
          <a:ext cx="4667353" cy="1733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452" tIns="183452" rIns="183452" bIns="18345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Our Project Goal: To develop a machine learning model using Convolutional Neural Networks (CNNs) to accurately classify skin images as either affected or unaffected by arsenic poisoning.</a:t>
          </a:r>
          <a:endParaRPr lang="en-US" sz="1800" kern="1200" dirty="0"/>
        </a:p>
      </dsp:txBody>
      <dsp:txXfrm>
        <a:off x="2002077" y="938924"/>
        <a:ext cx="4667353" cy="1733400"/>
      </dsp:txXfrm>
    </dsp:sp>
    <dsp:sp modelId="{30AA8345-2831-4065-B128-29DB21909E34}">
      <dsp:nvSpPr>
        <dsp:cNvPr id="0" name=""/>
        <dsp:cNvSpPr/>
      </dsp:nvSpPr>
      <dsp:spPr>
        <a:xfrm>
          <a:off x="0" y="3105675"/>
          <a:ext cx="6669431" cy="17334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ED708A-B4F3-4DA3-821D-9F1EAEBEF477}">
      <dsp:nvSpPr>
        <dsp:cNvPr id="0" name=""/>
        <dsp:cNvSpPr/>
      </dsp:nvSpPr>
      <dsp:spPr>
        <a:xfrm>
          <a:off x="524353" y="3495690"/>
          <a:ext cx="953370" cy="9533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6CB03-0F2A-45C2-BA09-E7E7579CF4F8}">
      <dsp:nvSpPr>
        <dsp:cNvPr id="0" name=""/>
        <dsp:cNvSpPr/>
      </dsp:nvSpPr>
      <dsp:spPr>
        <a:xfrm>
          <a:off x="2002077" y="3105675"/>
          <a:ext cx="4667353" cy="1733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452" tIns="183452" rIns="183452" bIns="18345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dirty="0"/>
            <a:t>Literature Review Purpose:</a:t>
          </a:r>
          <a:r>
            <a:rPr lang="en-US" sz="1800" b="0" i="0" kern="1200" baseline="0" dirty="0"/>
            <a:t> To understand the existing work – specifically the available dataset, common methods, and the best current results (the benchmark) – to guide and position our project.</a:t>
          </a:r>
          <a:endParaRPr lang="en-US" sz="1800" kern="1200" dirty="0"/>
        </a:p>
      </dsp:txBody>
      <dsp:txXfrm>
        <a:off x="2002077" y="3105675"/>
        <a:ext cx="4667353" cy="1733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D8635C-EEE8-45B9-8E3D-A2F84276A023}">
      <dsp:nvSpPr>
        <dsp:cNvPr id="0" name=""/>
        <dsp:cNvSpPr/>
      </dsp:nvSpPr>
      <dsp:spPr>
        <a:xfrm>
          <a:off x="0" y="345333"/>
          <a:ext cx="4996207" cy="87267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Paper:</a:t>
          </a:r>
          <a:r>
            <a:rPr lang="en-US" sz="1800" b="0" i="0" kern="1200" baseline="0"/>
            <a:t> Khan, A.H., et al. "ArsenicSkinImageBD: A Novel Dataset..." (</a:t>
          </a:r>
          <a:r>
            <a:rPr lang="en-US" sz="1800" b="0" i="1" kern="1200" baseline="0"/>
            <a:t>Processes</a:t>
          </a:r>
          <a:r>
            <a:rPr lang="en-US" sz="1800" b="0" i="0" kern="1200" baseline="0"/>
            <a:t>, 2023).</a:t>
          </a:r>
          <a:endParaRPr lang="en-US" sz="1800" kern="1200"/>
        </a:p>
      </dsp:txBody>
      <dsp:txXfrm>
        <a:off x="42600" y="387933"/>
        <a:ext cx="4911007" cy="787473"/>
      </dsp:txXfrm>
    </dsp:sp>
    <dsp:sp modelId="{7BEE47D4-1919-40D2-980F-91EE705511A9}">
      <dsp:nvSpPr>
        <dsp:cNvPr id="0" name=""/>
        <dsp:cNvSpPr/>
      </dsp:nvSpPr>
      <dsp:spPr>
        <a:xfrm>
          <a:off x="0" y="1269847"/>
          <a:ext cx="4996207" cy="1394794"/>
        </a:xfrm>
        <a:prstGeom prst="roundRect">
          <a:avLst/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Their Contribution:</a:t>
          </a:r>
          <a:r>
            <a:rPr lang="en-US" sz="1600" b="0" i="0" kern="1200" baseline="0" dirty="0"/>
            <a:t> Created and shared the first public dataset of 8892 arsenic vs. non-arsenic skin images from Bangladesh (</a:t>
          </a:r>
          <a:r>
            <a:rPr lang="en-US" sz="1600" b="0" i="0" kern="1200" baseline="0" dirty="0" err="1"/>
            <a:t>ArsenicSkinImageBD</a:t>
          </a:r>
          <a:r>
            <a:rPr lang="en-US" sz="1600" b="0" i="0" kern="1200" baseline="0" dirty="0"/>
            <a:t>).</a:t>
          </a:r>
          <a:endParaRPr lang="en-US" sz="1600" kern="1200" dirty="0"/>
        </a:p>
      </dsp:txBody>
      <dsp:txXfrm>
        <a:off x="68088" y="1337935"/>
        <a:ext cx="4860031" cy="1258618"/>
      </dsp:txXfrm>
    </dsp:sp>
    <dsp:sp modelId="{51C287D6-8DA4-42C0-B0FB-450AF06A7E50}">
      <dsp:nvSpPr>
        <dsp:cNvPr id="0" name=""/>
        <dsp:cNvSpPr/>
      </dsp:nvSpPr>
      <dsp:spPr>
        <a:xfrm>
          <a:off x="0" y="2716481"/>
          <a:ext cx="4996207" cy="872673"/>
        </a:xfrm>
        <a:prstGeom prst="roundRect">
          <a:avLst/>
        </a:prstGeom>
        <a:solidFill>
          <a:schemeClr val="accent2">
            <a:hueOff val="3021508"/>
            <a:satOff val="-9905"/>
            <a:lumOff val="-21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dirty="0"/>
            <a:t>Relevance to Our Project: We are using this exact dataset</a:t>
          </a:r>
          <a:endParaRPr lang="en-US" sz="1800" kern="1200" dirty="0"/>
        </a:p>
      </dsp:txBody>
      <dsp:txXfrm>
        <a:off x="42600" y="2759081"/>
        <a:ext cx="4911007" cy="787473"/>
      </dsp:txXfrm>
    </dsp:sp>
    <dsp:sp modelId="{E6DEE004-29E6-4F3E-8D82-B2C5E99A9445}">
      <dsp:nvSpPr>
        <dsp:cNvPr id="0" name=""/>
        <dsp:cNvSpPr/>
      </dsp:nvSpPr>
      <dsp:spPr>
        <a:xfrm>
          <a:off x="0" y="3640995"/>
          <a:ext cx="4996207" cy="872673"/>
        </a:xfrm>
        <a:prstGeom prst="roundRect">
          <a:avLst/>
        </a:prstGeom>
        <a:solidFill>
          <a:schemeClr val="accent2">
            <a:hueOff val="4532263"/>
            <a:satOff val="-14858"/>
            <a:lumOff val="-323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This ensures our work is directly comparable to others using this data.</a:t>
          </a:r>
          <a:endParaRPr lang="en-US" sz="1800" kern="1200"/>
        </a:p>
      </dsp:txBody>
      <dsp:txXfrm>
        <a:off x="42600" y="3683595"/>
        <a:ext cx="4911007" cy="787473"/>
      </dsp:txXfrm>
    </dsp:sp>
    <dsp:sp modelId="{E26308F7-3FDE-453C-846C-B8866BA1542F}">
      <dsp:nvSpPr>
        <dsp:cNvPr id="0" name=""/>
        <dsp:cNvSpPr/>
      </dsp:nvSpPr>
      <dsp:spPr>
        <a:xfrm>
          <a:off x="0" y="4565508"/>
          <a:ext cx="4996207" cy="872673"/>
        </a:xfrm>
        <a:prstGeom prst="roundRect">
          <a:avLst/>
        </a:prstGeom>
        <a:solidFill>
          <a:schemeClr val="accent2">
            <a:hueOff val="6043017"/>
            <a:satOff val="-19810"/>
            <a:lumOff val="-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Our notebook confirms the dataset is balanced (4446 images per class).</a:t>
          </a:r>
          <a:endParaRPr lang="en-US" sz="1800" kern="1200"/>
        </a:p>
      </dsp:txBody>
      <dsp:txXfrm>
        <a:off x="42600" y="4608108"/>
        <a:ext cx="4911007" cy="7874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5DD10C-3E95-412D-9589-B50EA2458AEF}">
      <dsp:nvSpPr>
        <dsp:cNvPr id="0" name=""/>
        <dsp:cNvSpPr/>
      </dsp:nvSpPr>
      <dsp:spPr>
        <a:xfrm>
          <a:off x="0" y="705"/>
          <a:ext cx="666943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4DEC1C-AE1B-4ECF-9FB9-C8070F272EFF}">
      <dsp:nvSpPr>
        <dsp:cNvPr id="0" name=""/>
        <dsp:cNvSpPr/>
      </dsp:nvSpPr>
      <dsp:spPr>
        <a:xfrm>
          <a:off x="0" y="705"/>
          <a:ext cx="6669431" cy="1155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Paper:</a:t>
          </a:r>
          <a:r>
            <a:rPr lang="en-US" sz="2300" b="0" i="0" kern="1200" baseline="0"/>
            <a:t> Khan, A.H., et al. "A Hybrid DCNN Model..." (</a:t>
          </a:r>
          <a:r>
            <a:rPr lang="en-US" sz="2300" b="0" i="1" kern="1200" baseline="0"/>
            <a:t>Diagnostics</a:t>
          </a:r>
          <a:r>
            <a:rPr lang="en-US" sz="2300" b="0" i="0" kern="1200" baseline="0"/>
            <a:t>, 2024).</a:t>
          </a:r>
          <a:endParaRPr lang="en-US" sz="2300" kern="1200"/>
        </a:p>
      </dsp:txBody>
      <dsp:txXfrm>
        <a:off x="0" y="705"/>
        <a:ext cx="6669431" cy="1155317"/>
      </dsp:txXfrm>
    </dsp:sp>
    <dsp:sp modelId="{A9CEF5E3-A022-4F96-BE2C-80A583394563}">
      <dsp:nvSpPr>
        <dsp:cNvPr id="0" name=""/>
        <dsp:cNvSpPr/>
      </dsp:nvSpPr>
      <dsp:spPr>
        <a:xfrm>
          <a:off x="0" y="1156023"/>
          <a:ext cx="6669431" cy="0"/>
        </a:xfrm>
        <a:prstGeom prst="line">
          <a:avLst/>
        </a:prstGeom>
        <a:solidFill>
          <a:schemeClr val="accent2">
            <a:hueOff val="1510754"/>
            <a:satOff val="-4953"/>
            <a:lumOff val="-1078"/>
            <a:alphaOff val="0"/>
          </a:schemeClr>
        </a:solidFill>
        <a:ln w="9525" cap="flat" cmpd="sng" algn="ctr">
          <a:solidFill>
            <a:schemeClr val="accent2">
              <a:hueOff val="1510754"/>
              <a:satOff val="-4953"/>
              <a:lumOff val="-107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51AE03-81FF-445B-B6A9-007E0581494A}">
      <dsp:nvSpPr>
        <dsp:cNvPr id="0" name=""/>
        <dsp:cNvSpPr/>
      </dsp:nvSpPr>
      <dsp:spPr>
        <a:xfrm>
          <a:off x="0" y="1156023"/>
          <a:ext cx="6669431" cy="1155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 dirty="0"/>
            <a:t>Their Contribution:</a:t>
          </a:r>
          <a:r>
            <a:rPr lang="en-US" sz="2300" b="0" i="0" kern="1200" baseline="0" dirty="0"/>
            <a:t> Developed "</a:t>
          </a:r>
          <a:r>
            <a:rPr lang="en-US" sz="2300" b="0" i="0" kern="1200" baseline="0" dirty="0" err="1"/>
            <a:t>ArsenicNet</a:t>
          </a:r>
          <a:r>
            <a:rPr lang="en-US" sz="2300" b="0" i="0" kern="1200" baseline="0" dirty="0"/>
            <a:t>," a complex hybrid model (</a:t>
          </a:r>
          <a:r>
            <a:rPr lang="en-US" sz="2300" b="0" i="0" kern="1200" baseline="0" dirty="0" err="1"/>
            <a:t>Xception</a:t>
          </a:r>
          <a:r>
            <a:rPr lang="en-US" sz="2300" b="0" i="0" kern="1200" baseline="0" dirty="0"/>
            <a:t> + InceptionV3), specifically for the </a:t>
          </a:r>
          <a:r>
            <a:rPr lang="en-US" sz="2300" b="0" i="0" kern="1200" baseline="0" dirty="0" err="1"/>
            <a:t>ArsenicSkinImageBD</a:t>
          </a:r>
          <a:r>
            <a:rPr lang="en-US" sz="2300" b="0" i="0" kern="1200" baseline="0" dirty="0"/>
            <a:t> dataset.</a:t>
          </a:r>
          <a:endParaRPr lang="en-US" sz="2300" kern="1200" dirty="0"/>
        </a:p>
      </dsp:txBody>
      <dsp:txXfrm>
        <a:off x="0" y="1156023"/>
        <a:ext cx="6669431" cy="1155317"/>
      </dsp:txXfrm>
    </dsp:sp>
    <dsp:sp modelId="{C22058EC-5E57-4DD5-9313-18D4FFF5DDFE}">
      <dsp:nvSpPr>
        <dsp:cNvPr id="0" name=""/>
        <dsp:cNvSpPr/>
      </dsp:nvSpPr>
      <dsp:spPr>
        <a:xfrm>
          <a:off x="0" y="2311341"/>
          <a:ext cx="6669431" cy="0"/>
        </a:xfrm>
        <a:prstGeom prst="line">
          <a:avLst/>
        </a:prstGeom>
        <a:solidFill>
          <a:schemeClr val="accent2">
            <a:hueOff val="3021508"/>
            <a:satOff val="-9905"/>
            <a:lumOff val="-2157"/>
            <a:alphaOff val="0"/>
          </a:schemeClr>
        </a:solidFill>
        <a:ln w="9525" cap="flat" cmpd="sng" algn="ctr">
          <a:solidFill>
            <a:schemeClr val="accent2">
              <a:hueOff val="3021508"/>
              <a:satOff val="-9905"/>
              <a:lumOff val="-215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64883A-4C05-4B85-ABE1-5889774D1963}">
      <dsp:nvSpPr>
        <dsp:cNvPr id="0" name=""/>
        <dsp:cNvSpPr/>
      </dsp:nvSpPr>
      <dsp:spPr>
        <a:xfrm>
          <a:off x="0" y="2311341"/>
          <a:ext cx="6669431" cy="1155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Their Result:</a:t>
          </a:r>
          <a:r>
            <a:rPr lang="en-US" sz="2300" b="0" i="0" kern="1200" baseline="0"/>
            <a:t> Achieved a high accuracy of </a:t>
          </a:r>
          <a:r>
            <a:rPr lang="en-US" sz="2300" b="1" i="0" kern="1200" baseline="0"/>
            <a:t>97.69%</a:t>
          </a:r>
          <a:r>
            <a:rPr lang="en-US" sz="2300" b="0" i="0" kern="1200" baseline="0"/>
            <a:t>.</a:t>
          </a:r>
          <a:endParaRPr lang="en-US" sz="2300" kern="1200"/>
        </a:p>
      </dsp:txBody>
      <dsp:txXfrm>
        <a:off x="0" y="2311341"/>
        <a:ext cx="6669431" cy="1155317"/>
      </dsp:txXfrm>
    </dsp:sp>
    <dsp:sp modelId="{82463BDD-58EC-48C0-A64D-B12BAF84E835}">
      <dsp:nvSpPr>
        <dsp:cNvPr id="0" name=""/>
        <dsp:cNvSpPr/>
      </dsp:nvSpPr>
      <dsp:spPr>
        <a:xfrm>
          <a:off x="0" y="3466658"/>
          <a:ext cx="6669431" cy="0"/>
        </a:xfrm>
        <a:prstGeom prst="line">
          <a:avLst/>
        </a:prstGeom>
        <a:solidFill>
          <a:schemeClr val="accent2">
            <a:hueOff val="4532263"/>
            <a:satOff val="-14858"/>
            <a:lumOff val="-3235"/>
            <a:alphaOff val="0"/>
          </a:schemeClr>
        </a:solidFill>
        <a:ln w="9525" cap="flat" cmpd="sng" algn="ctr">
          <a:solidFill>
            <a:schemeClr val="accent2">
              <a:hueOff val="4532263"/>
              <a:satOff val="-14858"/>
              <a:lumOff val="-323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4509EE-E2B6-4CA6-B305-91AEBA280D68}">
      <dsp:nvSpPr>
        <dsp:cNvPr id="0" name=""/>
        <dsp:cNvSpPr/>
      </dsp:nvSpPr>
      <dsp:spPr>
        <a:xfrm>
          <a:off x="0" y="3466658"/>
          <a:ext cx="6669431" cy="1155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Relevance to Our Project: </a:t>
          </a:r>
          <a:r>
            <a:rPr lang="en-US" sz="2300" b="0" i="0" kern="1200" baseline="0"/>
            <a:t>This is the </a:t>
          </a:r>
          <a:r>
            <a:rPr lang="en-US" sz="2300" b="1" i="0" kern="1200" baseline="0"/>
            <a:t>target performance</a:t>
          </a:r>
          <a:r>
            <a:rPr lang="en-US" sz="2300" b="0" i="0" kern="1200" baseline="0"/>
            <a:t> we aim to compare our models against</a:t>
          </a:r>
          <a:endParaRPr lang="en-US" sz="2300" kern="1200"/>
        </a:p>
      </dsp:txBody>
      <dsp:txXfrm>
        <a:off x="0" y="3466658"/>
        <a:ext cx="6669431" cy="1155317"/>
      </dsp:txXfrm>
    </dsp:sp>
    <dsp:sp modelId="{99F2B329-D80B-478B-998C-C5209AA44DF0}">
      <dsp:nvSpPr>
        <dsp:cNvPr id="0" name=""/>
        <dsp:cNvSpPr/>
      </dsp:nvSpPr>
      <dsp:spPr>
        <a:xfrm>
          <a:off x="0" y="4621976"/>
          <a:ext cx="6669431" cy="0"/>
        </a:xfrm>
        <a:prstGeom prst="line">
          <a:avLst/>
        </a:prstGeom>
        <a:solidFill>
          <a:schemeClr val="accent2">
            <a:hueOff val="6043017"/>
            <a:satOff val="-19810"/>
            <a:lumOff val="-4314"/>
            <a:alphaOff val="0"/>
          </a:schemeClr>
        </a:solidFill>
        <a:ln w="9525" cap="flat" cmpd="sng" algn="ctr">
          <a:solidFill>
            <a:schemeClr val="accent2">
              <a:hueOff val="6043017"/>
              <a:satOff val="-19810"/>
              <a:lumOff val="-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F74430-5A17-405C-8AE6-147B9C113A0C}">
      <dsp:nvSpPr>
        <dsp:cNvPr id="0" name=""/>
        <dsp:cNvSpPr/>
      </dsp:nvSpPr>
      <dsp:spPr>
        <a:xfrm>
          <a:off x="0" y="4621976"/>
          <a:ext cx="6669431" cy="1155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It shows that high accuracy </a:t>
          </a:r>
          <a:r>
            <a:rPr lang="en-US" sz="2300" b="0" i="1" kern="1200" baseline="0"/>
            <a:t>is possible</a:t>
          </a:r>
          <a:r>
            <a:rPr lang="en-US" sz="2300" b="0" i="0" kern="1200" baseline="0"/>
            <a:t> on this dataset with advanced CNNs.</a:t>
          </a:r>
          <a:endParaRPr lang="en-US" sz="2300" kern="1200"/>
        </a:p>
      </dsp:txBody>
      <dsp:txXfrm>
        <a:off x="0" y="4621976"/>
        <a:ext cx="6669431" cy="11553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DC302-E3BD-4834-B641-14D71F450AB5}">
      <dsp:nvSpPr>
        <dsp:cNvPr id="0" name=""/>
        <dsp:cNvSpPr/>
      </dsp:nvSpPr>
      <dsp:spPr>
        <a:xfrm>
          <a:off x="0" y="4514"/>
          <a:ext cx="6669431" cy="9614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F1D0B5-C548-4480-8D85-279E49D64C5C}">
      <dsp:nvSpPr>
        <dsp:cNvPr id="0" name=""/>
        <dsp:cNvSpPr/>
      </dsp:nvSpPr>
      <dsp:spPr>
        <a:xfrm>
          <a:off x="290852" y="220850"/>
          <a:ext cx="528822" cy="5288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31C52-1652-4EEA-AB3C-A427FB46D61B}">
      <dsp:nvSpPr>
        <dsp:cNvPr id="0" name=""/>
        <dsp:cNvSpPr/>
      </dsp:nvSpPr>
      <dsp:spPr>
        <a:xfrm>
          <a:off x="1110527" y="4514"/>
          <a:ext cx="5558903" cy="961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58" tIns="101758" rIns="101758" bIns="10175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Paper:</a:t>
          </a:r>
          <a:r>
            <a:rPr lang="en-US" sz="1700" b="0" i="0" kern="1200" baseline="0"/>
            <a:t> Al-Masni, M.A., et al. "A Survey on Machine Learning Methods in Skin Disease Recognition." (</a:t>
          </a:r>
          <a:r>
            <a:rPr lang="en-US" sz="1700" b="0" i="1" kern="1200" baseline="0"/>
            <a:t>Diagnostics</a:t>
          </a:r>
          <a:r>
            <a:rPr lang="en-US" sz="1700" b="0" i="0" kern="1200" baseline="0"/>
            <a:t>, 2020).</a:t>
          </a:r>
          <a:endParaRPr lang="en-US" sz="1700" kern="1200"/>
        </a:p>
      </dsp:txBody>
      <dsp:txXfrm>
        <a:off x="1110527" y="4514"/>
        <a:ext cx="5558903" cy="961495"/>
      </dsp:txXfrm>
    </dsp:sp>
    <dsp:sp modelId="{9E0BC781-1A7C-43D9-A9E7-0B00ECE3D1A5}">
      <dsp:nvSpPr>
        <dsp:cNvPr id="0" name=""/>
        <dsp:cNvSpPr/>
      </dsp:nvSpPr>
      <dsp:spPr>
        <a:xfrm>
          <a:off x="0" y="1206383"/>
          <a:ext cx="6669431" cy="9614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8360CD-6940-4770-BA33-A8218B0DB3CB}">
      <dsp:nvSpPr>
        <dsp:cNvPr id="0" name=""/>
        <dsp:cNvSpPr/>
      </dsp:nvSpPr>
      <dsp:spPr>
        <a:xfrm>
          <a:off x="290852" y="1422719"/>
          <a:ext cx="528822" cy="5288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B00BE-C627-4598-97FD-C688021D7814}">
      <dsp:nvSpPr>
        <dsp:cNvPr id="0" name=""/>
        <dsp:cNvSpPr/>
      </dsp:nvSpPr>
      <dsp:spPr>
        <a:xfrm>
          <a:off x="1110527" y="1206383"/>
          <a:ext cx="5558903" cy="961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58" tIns="101758" rIns="101758" bIns="10175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Their Contribution:</a:t>
          </a:r>
          <a:r>
            <a:rPr lang="en-US" sz="1700" b="0" i="0" kern="1200" baseline="0"/>
            <a:t> Reviewed many papers on skin disease image analysis.</a:t>
          </a:r>
          <a:endParaRPr lang="en-US" sz="1700" kern="1200"/>
        </a:p>
      </dsp:txBody>
      <dsp:txXfrm>
        <a:off x="1110527" y="1206383"/>
        <a:ext cx="5558903" cy="961495"/>
      </dsp:txXfrm>
    </dsp:sp>
    <dsp:sp modelId="{3789C689-ABF8-4048-A53F-2EC9A66FFA38}">
      <dsp:nvSpPr>
        <dsp:cNvPr id="0" name=""/>
        <dsp:cNvSpPr/>
      </dsp:nvSpPr>
      <dsp:spPr>
        <a:xfrm>
          <a:off x="0" y="2408252"/>
          <a:ext cx="6669431" cy="9614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7544AB-94FE-4717-B4D0-0192AFD9159A}">
      <dsp:nvSpPr>
        <dsp:cNvPr id="0" name=""/>
        <dsp:cNvSpPr/>
      </dsp:nvSpPr>
      <dsp:spPr>
        <a:xfrm>
          <a:off x="290852" y="2624588"/>
          <a:ext cx="528822" cy="5288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8BDE3-700A-4E1E-B439-9F69B3F840F0}">
      <dsp:nvSpPr>
        <dsp:cNvPr id="0" name=""/>
        <dsp:cNvSpPr/>
      </dsp:nvSpPr>
      <dsp:spPr>
        <a:xfrm>
          <a:off x="1110527" y="2408252"/>
          <a:ext cx="5558903" cy="961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58" tIns="101758" rIns="101758" bIns="10175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Their Finding:</a:t>
          </a:r>
          <a:r>
            <a:rPr lang="en-US" sz="1700" b="0" i="0" kern="1200" baseline="0"/>
            <a:t> Confirmed that </a:t>
          </a:r>
          <a:r>
            <a:rPr lang="en-US" sz="1700" b="1" i="0" kern="1200" baseline="0"/>
            <a:t>CNNs</a:t>
          </a:r>
          <a:r>
            <a:rPr lang="en-US" sz="1700" b="0" i="0" kern="1200" baseline="0"/>
            <a:t> (like VGG, ResNet, Inception) are the standard and most successful method for this type of image classification task.</a:t>
          </a:r>
          <a:endParaRPr lang="en-US" sz="1700" kern="1200"/>
        </a:p>
      </dsp:txBody>
      <dsp:txXfrm>
        <a:off x="1110527" y="2408252"/>
        <a:ext cx="5558903" cy="961495"/>
      </dsp:txXfrm>
    </dsp:sp>
    <dsp:sp modelId="{4D2D8A42-4EEF-4066-9A55-F227A9DAFE53}">
      <dsp:nvSpPr>
        <dsp:cNvPr id="0" name=""/>
        <dsp:cNvSpPr/>
      </dsp:nvSpPr>
      <dsp:spPr>
        <a:xfrm>
          <a:off x="0" y="3610121"/>
          <a:ext cx="6669431" cy="9614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CE2EDE-4F9A-48A2-8DC3-B26D621D4FAD}">
      <dsp:nvSpPr>
        <dsp:cNvPr id="0" name=""/>
        <dsp:cNvSpPr/>
      </dsp:nvSpPr>
      <dsp:spPr>
        <a:xfrm>
          <a:off x="290852" y="3826457"/>
          <a:ext cx="528822" cy="5288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85C6A-64E0-40BF-98CD-36D05C28B636}">
      <dsp:nvSpPr>
        <dsp:cNvPr id="0" name=""/>
        <dsp:cNvSpPr/>
      </dsp:nvSpPr>
      <dsp:spPr>
        <a:xfrm>
          <a:off x="1110527" y="3610121"/>
          <a:ext cx="5558903" cy="961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58" tIns="101758" rIns="101758" bIns="10175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Relevance to Our Project:</a:t>
          </a:r>
          <a:r>
            <a:rPr lang="en-US" sz="1700" b="0" i="0" kern="1200" baseline="0"/>
            <a:t>This review </a:t>
          </a:r>
          <a:r>
            <a:rPr lang="en-US" sz="1700" b="1" i="0" kern="1200" baseline="0"/>
            <a:t>justifies our choice</a:t>
          </a:r>
          <a:r>
            <a:rPr lang="en-US" sz="1700" b="0" i="0" kern="1200" baseline="0"/>
            <a:t> to use CNN-based architectures.</a:t>
          </a:r>
          <a:endParaRPr lang="en-US" sz="1700" kern="1200"/>
        </a:p>
      </dsp:txBody>
      <dsp:txXfrm>
        <a:off x="1110527" y="3610121"/>
        <a:ext cx="5558903" cy="961495"/>
      </dsp:txXfrm>
    </dsp:sp>
    <dsp:sp modelId="{06198ECA-21EA-4E3D-AC06-E3E48096D5B7}">
      <dsp:nvSpPr>
        <dsp:cNvPr id="0" name=""/>
        <dsp:cNvSpPr/>
      </dsp:nvSpPr>
      <dsp:spPr>
        <a:xfrm>
          <a:off x="0" y="4811990"/>
          <a:ext cx="6669431" cy="9614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DCB694-9ECF-4B47-BF88-24E03FFC9406}">
      <dsp:nvSpPr>
        <dsp:cNvPr id="0" name=""/>
        <dsp:cNvSpPr/>
      </dsp:nvSpPr>
      <dsp:spPr>
        <a:xfrm>
          <a:off x="290852" y="5028327"/>
          <a:ext cx="528822" cy="52882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5197C-252A-4804-807B-B24EB6BACC71}">
      <dsp:nvSpPr>
        <dsp:cNvPr id="0" name=""/>
        <dsp:cNvSpPr/>
      </dsp:nvSpPr>
      <dsp:spPr>
        <a:xfrm>
          <a:off x="1110527" y="4811990"/>
          <a:ext cx="5558903" cy="961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58" tIns="101758" rIns="101758" bIns="10175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Our baseline CNN and our planned ResNet50 model are appropriate methods according to this survey.</a:t>
          </a:r>
          <a:endParaRPr lang="en-US" sz="1700" kern="1200"/>
        </a:p>
      </dsp:txBody>
      <dsp:txXfrm>
        <a:off x="1110527" y="4811990"/>
        <a:ext cx="5558903" cy="9614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6C311-5DAC-4AC9-8973-0AA90CEFA9EB}">
      <dsp:nvSpPr>
        <dsp:cNvPr id="0" name=""/>
        <dsp:cNvSpPr/>
      </dsp:nvSpPr>
      <dsp:spPr>
        <a:xfrm>
          <a:off x="0" y="0"/>
          <a:ext cx="4897120" cy="6621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What We Know:</a:t>
          </a:r>
          <a:endParaRPr lang="en-US" sz="1600" kern="1200" dirty="0"/>
        </a:p>
      </dsp:txBody>
      <dsp:txXfrm>
        <a:off x="19395" y="19395"/>
        <a:ext cx="4126623" cy="623387"/>
      </dsp:txXfrm>
    </dsp:sp>
    <dsp:sp modelId="{22AD69F7-B9FC-4113-8077-FAD3062FFB0E}">
      <dsp:nvSpPr>
        <dsp:cNvPr id="0" name=""/>
        <dsp:cNvSpPr/>
      </dsp:nvSpPr>
      <dsp:spPr>
        <a:xfrm>
          <a:off x="410133" y="782573"/>
          <a:ext cx="4897120" cy="6621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ArsenicSkinImageBD dataset is the standard for this problem (Paper 1).</a:t>
          </a:r>
        </a:p>
      </dsp:txBody>
      <dsp:txXfrm>
        <a:off x="429528" y="801968"/>
        <a:ext cx="4017780" cy="623387"/>
      </dsp:txXfrm>
    </dsp:sp>
    <dsp:sp modelId="{2CA3E7F9-21CF-462C-98F9-F8D1676BD7EA}">
      <dsp:nvSpPr>
        <dsp:cNvPr id="0" name=""/>
        <dsp:cNvSpPr/>
      </dsp:nvSpPr>
      <dsp:spPr>
        <a:xfrm>
          <a:off x="814146" y="1565147"/>
          <a:ext cx="4897120" cy="6621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CNNs are the best tool for the job (Paper 3).</a:t>
          </a:r>
        </a:p>
      </dsp:txBody>
      <dsp:txXfrm>
        <a:off x="833541" y="1584542"/>
        <a:ext cx="4023902" cy="623387"/>
      </dsp:txXfrm>
    </dsp:sp>
    <dsp:sp modelId="{E8164175-E8C1-4413-8EDA-370992D050BF}">
      <dsp:nvSpPr>
        <dsp:cNvPr id="0" name=""/>
        <dsp:cNvSpPr/>
      </dsp:nvSpPr>
      <dsp:spPr>
        <a:xfrm>
          <a:off x="1224279" y="2347721"/>
          <a:ext cx="4897120" cy="66217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hybrid (Xception+InceptionV3) model achieved 97.69% accuracy (Paper 2).</a:t>
          </a:r>
        </a:p>
      </dsp:txBody>
      <dsp:txXfrm>
        <a:off x="1243674" y="2367116"/>
        <a:ext cx="4017780" cy="623387"/>
      </dsp:txXfrm>
    </dsp:sp>
    <dsp:sp modelId="{E8A2E43C-A7F0-49B2-9524-FD5B0501D3D9}">
      <dsp:nvSpPr>
        <dsp:cNvPr id="0" name=""/>
        <dsp:cNvSpPr/>
      </dsp:nvSpPr>
      <dsp:spPr>
        <a:xfrm>
          <a:off x="4466704" y="507167"/>
          <a:ext cx="430415" cy="430415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4563547" y="507167"/>
        <a:ext cx="236729" cy="323887"/>
      </dsp:txXfrm>
    </dsp:sp>
    <dsp:sp modelId="{4AA8B38F-6240-4A5C-8963-97A600D03A3D}">
      <dsp:nvSpPr>
        <dsp:cNvPr id="0" name=""/>
        <dsp:cNvSpPr/>
      </dsp:nvSpPr>
      <dsp:spPr>
        <a:xfrm>
          <a:off x="4876838" y="1289741"/>
          <a:ext cx="430415" cy="430415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4973681" y="1289741"/>
        <a:ext cx="236729" cy="323887"/>
      </dsp:txXfrm>
    </dsp:sp>
    <dsp:sp modelId="{AC7662E2-4FE0-4C02-B3DD-09969B5B9607}">
      <dsp:nvSpPr>
        <dsp:cNvPr id="0" name=""/>
        <dsp:cNvSpPr/>
      </dsp:nvSpPr>
      <dsp:spPr>
        <a:xfrm>
          <a:off x="5280850" y="2072315"/>
          <a:ext cx="430415" cy="430415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377693" y="2072315"/>
        <a:ext cx="236729" cy="3238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7585D-BBDC-41F3-B821-9C5FA78EB87C}">
      <dsp:nvSpPr>
        <dsp:cNvPr id="0" name=""/>
        <dsp:cNvSpPr/>
      </dsp:nvSpPr>
      <dsp:spPr>
        <a:xfrm>
          <a:off x="0" y="2398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D955A-F1AA-4A76-89A3-93F2B72834AC}">
      <dsp:nvSpPr>
        <dsp:cNvPr id="0" name=""/>
        <dsp:cNvSpPr/>
      </dsp:nvSpPr>
      <dsp:spPr>
        <a:xfrm>
          <a:off x="367661" y="275865"/>
          <a:ext cx="668476" cy="6684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0A29B-2C58-4567-A46C-8F8D3F5D9F4B}">
      <dsp:nvSpPr>
        <dsp:cNvPr id="0" name=""/>
        <dsp:cNvSpPr/>
      </dsp:nvSpPr>
      <dsp:spPr>
        <a:xfrm>
          <a:off x="1403800" y="2398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Our project explores a different approach:</a:t>
          </a:r>
          <a:endParaRPr lang="en-US" sz="1500" kern="1200"/>
        </a:p>
      </dsp:txBody>
      <dsp:txXfrm>
        <a:off x="1403800" y="2398"/>
        <a:ext cx="5265630" cy="1215411"/>
      </dsp:txXfrm>
    </dsp:sp>
    <dsp:sp modelId="{23AE6AAA-4DA0-44E8-ABEF-101A3839175B}">
      <dsp:nvSpPr>
        <dsp:cNvPr id="0" name=""/>
        <dsp:cNvSpPr/>
      </dsp:nvSpPr>
      <dsp:spPr>
        <a:xfrm>
          <a:off x="0" y="1521662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950635-461C-484D-A3D0-8B0C80E50656}">
      <dsp:nvSpPr>
        <dsp:cNvPr id="0" name=""/>
        <dsp:cNvSpPr/>
      </dsp:nvSpPr>
      <dsp:spPr>
        <a:xfrm>
          <a:off x="367661" y="1795129"/>
          <a:ext cx="668476" cy="6684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090AAB-A3B7-4D65-ABB8-0DB83C6B5F9F}">
      <dsp:nvSpPr>
        <dsp:cNvPr id="0" name=""/>
        <dsp:cNvSpPr/>
      </dsp:nvSpPr>
      <dsp:spPr>
        <a:xfrm>
          <a:off x="1403800" y="1521662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Baseline:</a:t>
          </a:r>
          <a:r>
            <a:rPr lang="en-US" sz="1500" b="0" i="0" kern="1200" baseline="0" dirty="0"/>
            <a:t> We've built a standard CNN to establish a basic performance level on this data.</a:t>
          </a:r>
          <a:endParaRPr lang="en-US" sz="1500" kern="1200" dirty="0"/>
        </a:p>
      </dsp:txBody>
      <dsp:txXfrm>
        <a:off x="1403800" y="1521662"/>
        <a:ext cx="5265630" cy="1215411"/>
      </dsp:txXfrm>
    </dsp:sp>
    <dsp:sp modelId="{0AED9418-0BB7-472F-896D-DDA6C4F3E60F}">
      <dsp:nvSpPr>
        <dsp:cNvPr id="0" name=""/>
        <dsp:cNvSpPr/>
      </dsp:nvSpPr>
      <dsp:spPr>
        <a:xfrm>
          <a:off x="0" y="3040926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3F5D2B-FFAD-4A9F-B06F-FB93D5529399}">
      <dsp:nvSpPr>
        <dsp:cNvPr id="0" name=""/>
        <dsp:cNvSpPr/>
      </dsp:nvSpPr>
      <dsp:spPr>
        <a:xfrm>
          <a:off x="367661" y="3314393"/>
          <a:ext cx="668476" cy="6684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0B271-0212-42C3-A3D1-503AEA697AA9}">
      <dsp:nvSpPr>
        <dsp:cNvPr id="0" name=""/>
        <dsp:cNvSpPr/>
      </dsp:nvSpPr>
      <dsp:spPr>
        <a:xfrm>
          <a:off x="1403800" y="3040926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Advanced Model:</a:t>
          </a:r>
          <a:r>
            <a:rPr lang="en-US" sz="1500" b="0" i="0" kern="1200" baseline="0" dirty="0"/>
            <a:t> We are implementing </a:t>
          </a:r>
          <a:r>
            <a:rPr lang="en-US" sz="1500" b="1" i="0" kern="1200" baseline="0" dirty="0"/>
            <a:t>ResNet50</a:t>
          </a:r>
          <a:r>
            <a:rPr lang="en-US" sz="1500" b="0" i="0" kern="1200" baseline="0" dirty="0"/>
            <a:t> (another powerful and widely used CNN architecture, possibly enhanced with </a:t>
          </a:r>
          <a:r>
            <a:rPr lang="en-US" sz="1500" b="0" i="0" kern="1200" baseline="0" dirty="0" err="1"/>
            <a:t>SimCLR</a:t>
          </a:r>
          <a:r>
            <a:rPr lang="en-US" sz="1500" b="0" i="0" kern="1200" baseline="0" dirty="0"/>
            <a:t> (to see if it can match or beat the </a:t>
          </a:r>
          <a:r>
            <a:rPr lang="en-US" sz="1500" b="0" i="0" kern="1200" baseline="0" dirty="0" err="1"/>
            <a:t>ArsenicNet</a:t>
          </a:r>
          <a:r>
            <a:rPr lang="en-US" sz="1500" b="0" i="0" kern="1200" baseline="0" dirty="0"/>
            <a:t> benchmark using a different design.</a:t>
          </a:r>
          <a:endParaRPr lang="en-US" sz="1500" kern="1200" dirty="0"/>
        </a:p>
      </dsp:txBody>
      <dsp:txXfrm>
        <a:off x="1403800" y="3040926"/>
        <a:ext cx="5265630" cy="1215411"/>
      </dsp:txXfrm>
    </dsp:sp>
    <dsp:sp modelId="{BEB2F9DA-539A-4548-A72B-DBCCCD855D40}">
      <dsp:nvSpPr>
        <dsp:cNvPr id="0" name=""/>
        <dsp:cNvSpPr/>
      </dsp:nvSpPr>
      <dsp:spPr>
        <a:xfrm>
          <a:off x="0" y="4560190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5A55BF-29CA-4FAF-B74E-90784259CFA5}">
      <dsp:nvSpPr>
        <dsp:cNvPr id="0" name=""/>
        <dsp:cNvSpPr/>
      </dsp:nvSpPr>
      <dsp:spPr>
        <a:xfrm>
          <a:off x="367661" y="4833658"/>
          <a:ext cx="668476" cy="6684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E5FBD9-8B52-4C72-9CEC-784364EE2D00}">
      <dsp:nvSpPr>
        <dsp:cNvPr id="0" name=""/>
        <dsp:cNvSpPr/>
      </dsp:nvSpPr>
      <dsp:spPr>
        <a:xfrm>
          <a:off x="1403800" y="4560190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Goal:</a:t>
          </a:r>
          <a:r>
            <a:rPr lang="en-US" sz="1500" b="0" i="0" kern="1200" baseline="0"/>
            <a:t> Compare the performance of our baseline CNN and ResNet50 against the 97.69% benchmark on the same dataset.</a:t>
          </a:r>
          <a:endParaRPr lang="en-US" sz="1500" kern="1200"/>
        </a:p>
      </dsp:txBody>
      <dsp:txXfrm>
        <a:off x="1403800" y="4560190"/>
        <a:ext cx="5265630" cy="121541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69D9F-29EC-4960-8080-54602C79CC53}">
      <dsp:nvSpPr>
        <dsp:cNvPr id="0" name=""/>
        <dsp:cNvSpPr/>
      </dsp:nvSpPr>
      <dsp:spPr>
        <a:xfrm>
          <a:off x="1939825" y="527580"/>
          <a:ext cx="4083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8318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33011" y="571105"/>
        <a:ext cx="21945" cy="4389"/>
      </dsp:txXfrm>
    </dsp:sp>
    <dsp:sp modelId="{81B10B6B-399C-4835-A6CA-7E4DC0A86BDA}">
      <dsp:nvSpPr>
        <dsp:cNvPr id="0" name=""/>
        <dsp:cNvSpPr/>
      </dsp:nvSpPr>
      <dsp:spPr>
        <a:xfrm>
          <a:off x="33282" y="797"/>
          <a:ext cx="1908343" cy="11450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3510" tIns="98156" rIns="93510" bIns="9815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Run Preprocessing:</a:t>
          </a:r>
          <a:r>
            <a:rPr lang="en-US" sz="1200" b="0" i="0" kern="1200" baseline="0"/>
            <a:t> Execute image resizing (128x128), RGB conversion, and NumPy array transformation.</a:t>
          </a:r>
          <a:endParaRPr lang="en-US" sz="1200" kern="1200"/>
        </a:p>
      </dsp:txBody>
      <dsp:txXfrm>
        <a:off x="33282" y="797"/>
        <a:ext cx="1908343" cy="1145005"/>
      </dsp:txXfrm>
    </dsp:sp>
    <dsp:sp modelId="{0445CBE7-6FE1-4F3C-AF60-36B0E8FD1863}">
      <dsp:nvSpPr>
        <dsp:cNvPr id="0" name=""/>
        <dsp:cNvSpPr/>
      </dsp:nvSpPr>
      <dsp:spPr>
        <a:xfrm>
          <a:off x="4287087" y="527580"/>
          <a:ext cx="4083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8318" y="45720"/>
              </a:lnTo>
            </a:path>
          </a:pathLst>
        </a:custGeom>
        <a:noFill/>
        <a:ln w="9525" cap="flat" cmpd="sng" algn="ctr">
          <a:solidFill>
            <a:schemeClr val="accent5">
              <a:hueOff val="-182862"/>
              <a:satOff val="743"/>
              <a:lumOff val="-34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80273" y="571105"/>
        <a:ext cx="21945" cy="4389"/>
      </dsp:txXfrm>
    </dsp:sp>
    <dsp:sp modelId="{AD621291-7B94-44C2-889F-7DA9909B17AB}">
      <dsp:nvSpPr>
        <dsp:cNvPr id="0" name=""/>
        <dsp:cNvSpPr/>
      </dsp:nvSpPr>
      <dsp:spPr>
        <a:xfrm>
          <a:off x="2380543" y="797"/>
          <a:ext cx="1908343" cy="1145005"/>
        </a:xfrm>
        <a:prstGeom prst="rect">
          <a:avLst/>
        </a:prstGeom>
        <a:solidFill>
          <a:schemeClr val="accent5">
            <a:hueOff val="-162544"/>
            <a:satOff val="660"/>
            <a:lumOff val="-3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3510" tIns="98156" rIns="93510" bIns="9815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Split &amp; Scale Data:</a:t>
          </a:r>
          <a:r>
            <a:rPr lang="en-US" sz="1200" b="0" i="0" kern="1200" baseline="0"/>
            <a:t> Perform Train/Test split (80/20) and scale pixel values to [0, 1].</a:t>
          </a:r>
          <a:endParaRPr lang="en-US" sz="1200" kern="1200"/>
        </a:p>
      </dsp:txBody>
      <dsp:txXfrm>
        <a:off x="2380543" y="797"/>
        <a:ext cx="1908343" cy="1145005"/>
      </dsp:txXfrm>
    </dsp:sp>
    <dsp:sp modelId="{62AC28F8-6DEA-446B-BFC1-D805AD6A958D}">
      <dsp:nvSpPr>
        <dsp:cNvPr id="0" name=""/>
        <dsp:cNvSpPr/>
      </dsp:nvSpPr>
      <dsp:spPr>
        <a:xfrm>
          <a:off x="987453" y="1144003"/>
          <a:ext cx="4694523" cy="408318"/>
        </a:xfrm>
        <a:custGeom>
          <a:avLst/>
          <a:gdLst/>
          <a:ahLst/>
          <a:cxnLst/>
          <a:rect l="0" t="0" r="0" b="0"/>
          <a:pathLst>
            <a:path>
              <a:moveTo>
                <a:pt x="4694523" y="0"/>
              </a:moveTo>
              <a:lnTo>
                <a:pt x="4694523" y="221259"/>
              </a:lnTo>
              <a:lnTo>
                <a:pt x="0" y="221259"/>
              </a:lnTo>
              <a:lnTo>
                <a:pt x="0" y="408318"/>
              </a:lnTo>
            </a:path>
          </a:pathLst>
        </a:custGeom>
        <a:noFill/>
        <a:ln w="9525" cap="flat" cmpd="sng" algn="ctr">
          <a:solidFill>
            <a:schemeClr val="accent5">
              <a:hueOff val="-365724"/>
              <a:satOff val="1486"/>
              <a:lumOff val="-68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16840" y="1345967"/>
        <a:ext cx="235749" cy="4389"/>
      </dsp:txXfrm>
    </dsp:sp>
    <dsp:sp modelId="{47F8E71E-BC46-4394-AF19-9120613C46F0}">
      <dsp:nvSpPr>
        <dsp:cNvPr id="0" name=""/>
        <dsp:cNvSpPr/>
      </dsp:nvSpPr>
      <dsp:spPr>
        <a:xfrm>
          <a:off x="4727805" y="797"/>
          <a:ext cx="1908343" cy="1145005"/>
        </a:xfrm>
        <a:prstGeom prst="rect">
          <a:avLst/>
        </a:prstGeom>
        <a:solidFill>
          <a:schemeClr val="accent5">
            <a:hueOff val="-325088"/>
            <a:satOff val="1321"/>
            <a:lumOff val="-61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3510" tIns="98156" rIns="93510" bIns="9815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Train &amp; Evaluate Baseline CNN:</a:t>
          </a:r>
          <a:endParaRPr lang="en-US" sz="1200" kern="1200"/>
        </a:p>
      </dsp:txBody>
      <dsp:txXfrm>
        <a:off x="4727805" y="797"/>
        <a:ext cx="1908343" cy="1145005"/>
      </dsp:txXfrm>
    </dsp:sp>
    <dsp:sp modelId="{CF2C9262-5738-475C-B18C-71C2C7A5394B}">
      <dsp:nvSpPr>
        <dsp:cNvPr id="0" name=""/>
        <dsp:cNvSpPr/>
      </dsp:nvSpPr>
      <dsp:spPr>
        <a:xfrm>
          <a:off x="1939825" y="2111504"/>
          <a:ext cx="4083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8318" y="45720"/>
              </a:lnTo>
            </a:path>
          </a:pathLst>
        </a:custGeom>
        <a:noFill/>
        <a:ln w="9525" cap="flat" cmpd="sng" algn="ctr">
          <a:solidFill>
            <a:schemeClr val="accent5">
              <a:hueOff val="-548586"/>
              <a:satOff val="2229"/>
              <a:lumOff val="-103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33011" y="2155030"/>
        <a:ext cx="21945" cy="4389"/>
      </dsp:txXfrm>
    </dsp:sp>
    <dsp:sp modelId="{0C11F273-2A01-4689-9A17-AEED3DBD54CC}">
      <dsp:nvSpPr>
        <dsp:cNvPr id="0" name=""/>
        <dsp:cNvSpPr/>
      </dsp:nvSpPr>
      <dsp:spPr>
        <a:xfrm>
          <a:off x="33282" y="1584721"/>
          <a:ext cx="1908343" cy="1145005"/>
        </a:xfrm>
        <a:prstGeom prst="rect">
          <a:avLst/>
        </a:prstGeom>
        <a:solidFill>
          <a:schemeClr val="accent5">
            <a:hueOff val="-487632"/>
            <a:satOff val="1981"/>
            <a:lumOff val="-9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3510" tIns="98156" rIns="93510" bIns="9815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Build, compile, and train the defined CNN model.</a:t>
          </a:r>
          <a:endParaRPr lang="en-US" sz="1200" kern="1200"/>
        </a:p>
      </dsp:txBody>
      <dsp:txXfrm>
        <a:off x="33282" y="1584721"/>
        <a:ext cx="1908343" cy="1145005"/>
      </dsp:txXfrm>
    </dsp:sp>
    <dsp:sp modelId="{37BB7F98-401D-4427-86E8-DBEE70AE288F}">
      <dsp:nvSpPr>
        <dsp:cNvPr id="0" name=""/>
        <dsp:cNvSpPr/>
      </dsp:nvSpPr>
      <dsp:spPr>
        <a:xfrm>
          <a:off x="4287087" y="2111504"/>
          <a:ext cx="4083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8318" y="45720"/>
              </a:lnTo>
            </a:path>
          </a:pathLst>
        </a:custGeom>
        <a:noFill/>
        <a:ln w="9525" cap="flat" cmpd="sng" algn="ctr">
          <a:solidFill>
            <a:schemeClr val="accent5">
              <a:hueOff val="-731448"/>
              <a:satOff val="2972"/>
              <a:lumOff val="-137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80273" y="2155030"/>
        <a:ext cx="21945" cy="4389"/>
      </dsp:txXfrm>
    </dsp:sp>
    <dsp:sp modelId="{337C228B-C8DA-4A5F-B349-A05B1E50584D}">
      <dsp:nvSpPr>
        <dsp:cNvPr id="0" name=""/>
        <dsp:cNvSpPr/>
      </dsp:nvSpPr>
      <dsp:spPr>
        <a:xfrm>
          <a:off x="2380543" y="1584721"/>
          <a:ext cx="1908343" cy="1145005"/>
        </a:xfrm>
        <a:prstGeom prst="rect">
          <a:avLst/>
        </a:prstGeom>
        <a:solidFill>
          <a:schemeClr val="accent5">
            <a:hueOff val="-650176"/>
            <a:satOff val="2641"/>
            <a:lumOff val="-122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3510" tIns="98156" rIns="93510" bIns="9815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Evaluate its accuracy on the test set and visualize performance.</a:t>
          </a:r>
          <a:endParaRPr lang="en-US" sz="1200" kern="1200"/>
        </a:p>
      </dsp:txBody>
      <dsp:txXfrm>
        <a:off x="2380543" y="1584721"/>
        <a:ext cx="1908343" cy="1145005"/>
      </dsp:txXfrm>
    </dsp:sp>
    <dsp:sp modelId="{F94EB5C4-CEE2-45ED-800A-F892CF55657A}">
      <dsp:nvSpPr>
        <dsp:cNvPr id="0" name=""/>
        <dsp:cNvSpPr/>
      </dsp:nvSpPr>
      <dsp:spPr>
        <a:xfrm>
          <a:off x="987453" y="2727927"/>
          <a:ext cx="4694523" cy="408318"/>
        </a:xfrm>
        <a:custGeom>
          <a:avLst/>
          <a:gdLst/>
          <a:ahLst/>
          <a:cxnLst/>
          <a:rect l="0" t="0" r="0" b="0"/>
          <a:pathLst>
            <a:path>
              <a:moveTo>
                <a:pt x="4694523" y="0"/>
              </a:moveTo>
              <a:lnTo>
                <a:pt x="4694523" y="221259"/>
              </a:lnTo>
              <a:lnTo>
                <a:pt x="0" y="221259"/>
              </a:lnTo>
              <a:lnTo>
                <a:pt x="0" y="408318"/>
              </a:lnTo>
            </a:path>
          </a:pathLst>
        </a:custGeom>
        <a:noFill/>
        <a:ln w="9525" cap="flat" cmpd="sng" algn="ctr">
          <a:solidFill>
            <a:schemeClr val="accent5">
              <a:hueOff val="-914310"/>
              <a:satOff val="3714"/>
              <a:lumOff val="-171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16840" y="2929892"/>
        <a:ext cx="235749" cy="4389"/>
      </dsp:txXfrm>
    </dsp:sp>
    <dsp:sp modelId="{994AE602-6985-4403-80C0-F46984E30A25}">
      <dsp:nvSpPr>
        <dsp:cNvPr id="0" name=""/>
        <dsp:cNvSpPr/>
      </dsp:nvSpPr>
      <dsp:spPr>
        <a:xfrm>
          <a:off x="4727805" y="1584721"/>
          <a:ext cx="1908343" cy="1145005"/>
        </a:xfrm>
        <a:prstGeom prst="rect">
          <a:avLst/>
        </a:prstGeom>
        <a:solidFill>
          <a:schemeClr val="accent5">
            <a:hueOff val="-812720"/>
            <a:satOff val="3302"/>
            <a:lumOff val="-152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3510" tIns="98156" rIns="93510" bIns="9815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Implement &amp; Test ResNet50/ SimCLR:</a:t>
          </a:r>
          <a:endParaRPr lang="en-US" sz="1200" kern="1200"/>
        </a:p>
      </dsp:txBody>
      <dsp:txXfrm>
        <a:off x="4727805" y="1584721"/>
        <a:ext cx="1908343" cy="1145005"/>
      </dsp:txXfrm>
    </dsp:sp>
    <dsp:sp modelId="{543A0E78-B764-476F-A2B3-D60DE2457724}">
      <dsp:nvSpPr>
        <dsp:cNvPr id="0" name=""/>
        <dsp:cNvSpPr/>
      </dsp:nvSpPr>
      <dsp:spPr>
        <a:xfrm>
          <a:off x="1939825" y="3695429"/>
          <a:ext cx="4083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8318" y="45720"/>
              </a:lnTo>
            </a:path>
          </a:pathLst>
        </a:custGeom>
        <a:noFill/>
        <a:ln w="9525" cap="flat" cmpd="sng" algn="ctr">
          <a:solidFill>
            <a:schemeClr val="accent5">
              <a:hueOff val="-1097172"/>
              <a:satOff val="4457"/>
              <a:lumOff val="-206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33011" y="3738955"/>
        <a:ext cx="21945" cy="4389"/>
      </dsp:txXfrm>
    </dsp:sp>
    <dsp:sp modelId="{49980CB4-1DAA-488F-AC0A-164320EDDA32}">
      <dsp:nvSpPr>
        <dsp:cNvPr id="0" name=""/>
        <dsp:cNvSpPr/>
      </dsp:nvSpPr>
      <dsp:spPr>
        <a:xfrm>
          <a:off x="33282" y="3168646"/>
          <a:ext cx="1908343" cy="1145005"/>
        </a:xfrm>
        <a:prstGeom prst="rect">
          <a:avLst/>
        </a:prstGeom>
        <a:solidFill>
          <a:schemeClr val="accent5">
            <a:hueOff val="-975264"/>
            <a:satOff val="3962"/>
            <a:lumOff val="-18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3510" tIns="98156" rIns="93510" bIns="9815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Debug and run the advanced model implementation.</a:t>
          </a:r>
          <a:endParaRPr lang="en-US" sz="1200" kern="1200"/>
        </a:p>
      </dsp:txBody>
      <dsp:txXfrm>
        <a:off x="33282" y="3168646"/>
        <a:ext cx="1908343" cy="1145005"/>
      </dsp:txXfrm>
    </dsp:sp>
    <dsp:sp modelId="{079784DC-4BDD-4717-9767-00FBD76CF73E}">
      <dsp:nvSpPr>
        <dsp:cNvPr id="0" name=""/>
        <dsp:cNvSpPr/>
      </dsp:nvSpPr>
      <dsp:spPr>
        <a:xfrm>
          <a:off x="4287087" y="3695429"/>
          <a:ext cx="4083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8318" y="45720"/>
              </a:lnTo>
            </a:path>
          </a:pathLst>
        </a:custGeom>
        <a:noFill/>
        <a:ln w="9525" cap="flat" cmpd="sng" algn="ctr">
          <a:solidFill>
            <a:schemeClr val="accent5">
              <a:hueOff val="-1280034"/>
              <a:satOff val="5200"/>
              <a:lumOff val="-240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80273" y="3738955"/>
        <a:ext cx="21945" cy="4389"/>
      </dsp:txXfrm>
    </dsp:sp>
    <dsp:sp modelId="{5D6C47BD-BE72-401E-915A-4F9EF98EC5D5}">
      <dsp:nvSpPr>
        <dsp:cNvPr id="0" name=""/>
        <dsp:cNvSpPr/>
      </dsp:nvSpPr>
      <dsp:spPr>
        <a:xfrm>
          <a:off x="2380543" y="3168646"/>
          <a:ext cx="1908343" cy="1145005"/>
        </a:xfrm>
        <a:prstGeom prst="rect">
          <a:avLst/>
        </a:prstGeom>
        <a:solidFill>
          <a:schemeClr val="accent5">
            <a:hueOff val="-1137808"/>
            <a:satOff val="4622"/>
            <a:lumOff val="-21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3510" tIns="98156" rIns="93510" bIns="9815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Evaluate its accuracy.</a:t>
          </a:r>
          <a:endParaRPr lang="en-US" sz="1200" kern="1200"/>
        </a:p>
      </dsp:txBody>
      <dsp:txXfrm>
        <a:off x="2380543" y="3168646"/>
        <a:ext cx="1908343" cy="1145005"/>
      </dsp:txXfrm>
    </dsp:sp>
    <dsp:sp modelId="{ED7016F0-46A8-4387-99D3-208DB6A96CC5}">
      <dsp:nvSpPr>
        <dsp:cNvPr id="0" name=""/>
        <dsp:cNvSpPr/>
      </dsp:nvSpPr>
      <dsp:spPr>
        <a:xfrm>
          <a:off x="987453" y="4311852"/>
          <a:ext cx="4694523" cy="408318"/>
        </a:xfrm>
        <a:custGeom>
          <a:avLst/>
          <a:gdLst/>
          <a:ahLst/>
          <a:cxnLst/>
          <a:rect l="0" t="0" r="0" b="0"/>
          <a:pathLst>
            <a:path>
              <a:moveTo>
                <a:pt x="4694523" y="0"/>
              </a:moveTo>
              <a:lnTo>
                <a:pt x="4694523" y="221259"/>
              </a:lnTo>
              <a:lnTo>
                <a:pt x="0" y="221259"/>
              </a:lnTo>
              <a:lnTo>
                <a:pt x="0" y="408318"/>
              </a:lnTo>
            </a:path>
          </a:pathLst>
        </a:custGeom>
        <a:noFill/>
        <a:ln w="9525" cap="flat" cmpd="sng" algn="ctr">
          <a:solidFill>
            <a:schemeClr val="accent5">
              <a:hueOff val="-1462896"/>
              <a:satOff val="5943"/>
              <a:lumOff val="-274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16840" y="4513817"/>
        <a:ext cx="235749" cy="4389"/>
      </dsp:txXfrm>
    </dsp:sp>
    <dsp:sp modelId="{1603C35B-945D-4F8A-8572-DB8C63676768}">
      <dsp:nvSpPr>
        <dsp:cNvPr id="0" name=""/>
        <dsp:cNvSpPr/>
      </dsp:nvSpPr>
      <dsp:spPr>
        <a:xfrm>
          <a:off x="4727805" y="3168646"/>
          <a:ext cx="1908343" cy="1145005"/>
        </a:xfrm>
        <a:prstGeom prst="rect">
          <a:avLst/>
        </a:prstGeom>
        <a:solidFill>
          <a:schemeClr val="accent5">
            <a:hueOff val="-1300352"/>
            <a:satOff val="5283"/>
            <a:lumOff val="-24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3510" tIns="98156" rIns="93510" bIns="9815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Compare &amp; Conclude:</a:t>
          </a:r>
          <a:r>
            <a:rPr lang="en-US" sz="1200" b="0" i="0" kern="1200" baseline="0"/>
            <a:t> Compare model results against the 97.69% benchmark from literature.</a:t>
          </a:r>
          <a:endParaRPr lang="en-US" sz="1200" kern="1200"/>
        </a:p>
      </dsp:txBody>
      <dsp:txXfrm>
        <a:off x="4727805" y="3168646"/>
        <a:ext cx="1908343" cy="1145005"/>
      </dsp:txXfrm>
    </dsp:sp>
    <dsp:sp modelId="{BA8896A3-58FC-4222-A0D8-9C586A8A4400}">
      <dsp:nvSpPr>
        <dsp:cNvPr id="0" name=""/>
        <dsp:cNvSpPr/>
      </dsp:nvSpPr>
      <dsp:spPr>
        <a:xfrm>
          <a:off x="33282" y="4752571"/>
          <a:ext cx="1908343" cy="1024631"/>
        </a:xfrm>
        <a:prstGeom prst="rect">
          <a:avLst/>
        </a:prstGeom>
        <a:solidFill>
          <a:schemeClr val="accent5">
            <a:hueOff val="-1462896"/>
            <a:satOff val="5943"/>
            <a:lumOff val="-27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3510" tIns="98156" rIns="93510" bIns="9815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End slides </a:t>
          </a:r>
        </a:p>
      </dsp:txBody>
      <dsp:txXfrm>
        <a:off x="33282" y="4752571"/>
        <a:ext cx="1908343" cy="1024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1406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7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1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42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0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8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2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1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8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10/28/2025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224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34" r:id="rId6"/>
    <p:sldLayoutId id="2147483830" r:id="rId7"/>
    <p:sldLayoutId id="2147483831" r:id="rId8"/>
    <p:sldLayoutId id="2147483832" r:id="rId9"/>
    <p:sldLayoutId id="2147483833" r:id="rId10"/>
    <p:sldLayoutId id="214748383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B277E-6F33-6072-0CF3-75968E74C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/>
          </a:bodyPr>
          <a:lstStyle/>
          <a:p>
            <a:r>
              <a:rPr lang="en-US" b="1" dirty="0"/>
              <a:t>Literature Review &amp; Project Context: Arsenic Skin Detection Using Machine Learning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A307B7-AFBF-C2F1-19B9-ED026C1E407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980779" y="4113213"/>
            <a:ext cx="6125372" cy="1655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CSE 499A: Project Work | Section: 15</a:t>
            </a:r>
          </a:p>
          <a:p>
            <a:pPr marL="0" marR="0" lvl="0" indent="0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Group: 07 |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Amit Chandra Das (2014242042), Tanushree Das (2212225042), Ashraful Islam (2212669042)</a:t>
            </a:r>
          </a:p>
        </p:txBody>
      </p:sp>
      <p:pic>
        <p:nvPicPr>
          <p:cNvPr id="15" name="Picture 14" descr="A colorful wave of paint&#10;&#10;AI-generated content may be incorrect.">
            <a:extLst>
              <a:ext uri="{FF2B5EF4-FFF2-40B4-BE49-F238E27FC236}">
                <a16:creationId xmlns:a16="http://schemas.microsoft.com/office/drawing/2014/main" id="{6658ACCD-0D01-8B4F-F511-6EBF5F45AC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006" r="21301" b="1"/>
          <a:stretch>
            <a:fillRect/>
          </a:stretch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85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F85A7-F541-A874-E573-084BE3790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anchor="ctr">
            <a:normAutofit/>
          </a:bodyPr>
          <a:lstStyle/>
          <a:p>
            <a:pPr algn="ctr"/>
            <a:r>
              <a:rPr lang="en-US" sz="2600"/>
              <a:t>Introduction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6" name="Rectangle 1">
            <a:extLst>
              <a:ext uri="{FF2B5EF4-FFF2-40B4-BE49-F238E27FC236}">
                <a16:creationId xmlns:a16="http://schemas.microsoft.com/office/drawing/2014/main" id="{80CF3A48-F57F-AEE0-D0B1-874CD677E7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8706339"/>
              </p:ext>
            </p:extLst>
          </p:nvPr>
        </p:nvGraphicFramePr>
        <p:xfrm>
          <a:off x="4981575" y="540000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352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7B3E8-2520-6D98-3C71-47ECFA0ED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1" y="1079500"/>
            <a:ext cx="3904750" cy="4689475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Paper 1 - Establishing the Dataset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0FFDE40B-8D91-ACCD-6179-5CDE5226DB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873657"/>
              </p:ext>
            </p:extLst>
          </p:nvPr>
        </p:nvGraphicFramePr>
        <p:xfrm>
          <a:off x="6654799" y="531814"/>
          <a:ext cx="4996207" cy="5783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816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1D8DD4-B917-FFFB-7A1F-C0E4310EA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vert="horz" lIns="0" tIns="0" rIns="0" bIns="0" rtlCol="0" anchor="ctr" anchorCtr="0">
            <a:normAutofit/>
          </a:bodyPr>
          <a:lstStyle/>
          <a:p>
            <a:pPr algn="ctr"/>
            <a:r>
              <a:rPr lang="en-US" dirty="0"/>
              <a:t>Paper 2 - Setting the Benchmark: </a:t>
            </a:r>
            <a:r>
              <a:rPr lang="en-US" dirty="0" err="1"/>
              <a:t>ArsenicNet</a:t>
            </a:r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4C04F3CC-25AC-0C51-9D99-8203415A6E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1323949"/>
              </p:ext>
            </p:extLst>
          </p:nvPr>
        </p:nvGraphicFramePr>
        <p:xfrm>
          <a:off x="4981575" y="540000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7378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98E4BB-18C9-F6CE-F170-FDA46A249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Paper 3 - Validating the General Approach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E8C16CB5-0F18-EA37-9A0B-E1BEE884D0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401450"/>
              </p:ext>
            </p:extLst>
          </p:nvPr>
        </p:nvGraphicFramePr>
        <p:xfrm>
          <a:off x="4981575" y="540000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748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0DAFB-8B7F-DE69-4DA5-A7CA3B64A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50" y="1011237"/>
            <a:ext cx="6120000" cy="86040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Synthesizing the Literature</a:t>
            </a:r>
            <a:endParaRPr lang="en-US"/>
          </a:p>
        </p:txBody>
      </p:sp>
      <p:pic>
        <p:nvPicPr>
          <p:cNvPr id="5" name="Picture 4" descr="Piles of paperwork">
            <a:extLst>
              <a:ext uri="{FF2B5EF4-FFF2-40B4-BE49-F238E27FC236}">
                <a16:creationId xmlns:a16="http://schemas.microsoft.com/office/drawing/2014/main" id="{D1118798-8164-6399-1E4C-6B988D7AA2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096" r="26570"/>
          <a:stretch>
            <a:fillRect/>
          </a:stretch>
        </p:blipFill>
        <p:spPr>
          <a:xfrm>
            <a:off x="20" y="10"/>
            <a:ext cx="3870969" cy="685799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475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47096C84-70B7-B30E-556A-963C6CB808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34381"/>
              </p:ext>
            </p:extLst>
          </p:nvPr>
        </p:nvGraphicFramePr>
        <p:xfrm>
          <a:off x="4984750" y="2759076"/>
          <a:ext cx="6121400" cy="3009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70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E1EF2-74ED-575E-22F2-0E9AD63AE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Defining Our Project's Focus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9B108F12-7CEE-F8A7-6B75-42DA35211F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300721"/>
              </p:ext>
            </p:extLst>
          </p:nvPr>
        </p:nvGraphicFramePr>
        <p:xfrm>
          <a:off x="4981575" y="540000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810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04B875-D143-6B92-5DD1-241C1F77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862151"/>
            <a:ext cx="6120000" cy="1009486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Our project current status</a:t>
            </a:r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7000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">
            <a:extLst>
              <a:ext uri="{FF2B5EF4-FFF2-40B4-BE49-F238E27FC236}">
                <a16:creationId xmlns:a16="http://schemas.microsoft.com/office/drawing/2014/main" id="{A496E2CB-B172-538A-0CF4-D82F4EABC9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80000" y="2759076"/>
            <a:ext cx="6121400" cy="30098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 Acquired &amp; Prepared: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Downloaded and extracted the 8892-image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ArsenicSkinImageBD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dataset.</a:t>
            </a:r>
          </a:p>
          <a:p>
            <a:pPr marL="0" marR="0" lvl="0" indent="0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Confirmed dataset is balanced (4446 infected / 4446 not infected).</a:t>
            </a:r>
          </a:p>
          <a:p>
            <a:pPr marL="0" marR="0" lvl="0" indent="0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Loaded all filenames and created corresponding numerical labels (1/0).</a:t>
            </a:r>
          </a:p>
          <a:p>
            <a:pPr marL="0" marR="0" lvl="0" indent="0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Visually verified sample images from each class.</a:t>
            </a:r>
          </a:p>
          <a:p>
            <a:pPr marL="0" marR="0" lvl="0" indent="0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Libraries Imported: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All necessary libraries (OS, NumPy, Matplotlib, PIL,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Sklearn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 are ready.</a:t>
            </a:r>
          </a:p>
          <a:p>
            <a:pPr marL="0" marR="0" lvl="0" indent="0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Initial Workflow Defined: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Code structure for preprocessing, splitting, and model building is in place</a:t>
            </a:r>
          </a:p>
        </p:txBody>
      </p:sp>
      <p:pic>
        <p:nvPicPr>
          <p:cNvPr id="6" name="Picture 5" descr="A green cubes with lights&#10;&#10;AI-generated content may be incorrect.">
            <a:extLst>
              <a:ext uri="{FF2B5EF4-FFF2-40B4-BE49-F238E27FC236}">
                <a16:creationId xmlns:a16="http://schemas.microsoft.com/office/drawing/2014/main" id="{89D2F030-4F69-E18E-6DDA-3198BA2AF0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699" r="51551"/>
          <a:stretch>
            <a:fillRect/>
          </a:stretch>
        </p:blipFill>
        <p:spPr>
          <a:xfrm>
            <a:off x="8321011" y="10"/>
            <a:ext cx="38709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43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2154AA-0F49-D80C-197C-E4A0182A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Next Steps</a:t>
            </a:r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7" name="Rectangle 1">
            <a:extLst>
              <a:ext uri="{FF2B5EF4-FFF2-40B4-BE49-F238E27FC236}">
                <a16:creationId xmlns:a16="http://schemas.microsoft.com/office/drawing/2014/main" id="{2EE0ED5F-6F40-CF92-FEF5-4B0A8D790E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518569"/>
              </p:ext>
            </p:extLst>
          </p:nvPr>
        </p:nvGraphicFramePr>
        <p:xfrm>
          <a:off x="4955209" y="535237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5899703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724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 Light</vt:lpstr>
      <vt:lpstr>Rockwell Nova Light</vt:lpstr>
      <vt:lpstr>Wingdings</vt:lpstr>
      <vt:lpstr>LeafVTI</vt:lpstr>
      <vt:lpstr>Literature Review &amp; Project Context: Arsenic Skin Detection Using Machine Learning</vt:lpstr>
      <vt:lpstr>Introduction</vt:lpstr>
      <vt:lpstr>Paper 1 - Establishing the Dataset</vt:lpstr>
      <vt:lpstr>Paper 2 - Setting the Benchmark: ArsenicNet</vt:lpstr>
      <vt:lpstr>Paper 3 - Validating the General Approach</vt:lpstr>
      <vt:lpstr>Synthesizing the Literature</vt:lpstr>
      <vt:lpstr>Defining Our Project's Focus</vt:lpstr>
      <vt:lpstr>Our project current status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amit roy</dc:creator>
  <cp:lastModifiedBy>amit roy</cp:lastModifiedBy>
  <cp:revision>1</cp:revision>
  <dcterms:created xsi:type="dcterms:W3CDTF">2025-10-28T12:43:08Z</dcterms:created>
  <dcterms:modified xsi:type="dcterms:W3CDTF">2025-10-28T13:17:46Z</dcterms:modified>
</cp:coreProperties>
</file>