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F3AD5-31F2-4B40-87C2-6459827AE0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C179A9-C6B7-451C-8911-D0607103FDFE}">
      <dgm:prSet/>
      <dgm:spPr/>
      <dgm:t>
        <a:bodyPr/>
        <a:lstStyle/>
        <a:p>
          <a:r>
            <a:rPr lang="en-US" b="0" i="0" baseline="0"/>
            <a:t>Arsenic contamination affects millions of people.</a:t>
          </a:r>
          <a:endParaRPr lang="en-US"/>
        </a:p>
      </dgm:t>
    </dgm:pt>
    <dgm:pt modelId="{E1C49FD7-0FE5-45C8-8EF4-16CE83384F3C}" type="parTrans" cxnId="{C61343F5-A1A2-4D03-B08E-F76C99EEDDCA}">
      <dgm:prSet/>
      <dgm:spPr/>
      <dgm:t>
        <a:bodyPr/>
        <a:lstStyle/>
        <a:p>
          <a:endParaRPr lang="en-US"/>
        </a:p>
      </dgm:t>
    </dgm:pt>
    <dgm:pt modelId="{520838BF-4CF6-4CFC-8980-34E2E7891C58}" type="sibTrans" cxnId="{C61343F5-A1A2-4D03-B08E-F76C99EEDDCA}">
      <dgm:prSet/>
      <dgm:spPr/>
      <dgm:t>
        <a:bodyPr/>
        <a:lstStyle/>
        <a:p>
          <a:endParaRPr lang="en-US"/>
        </a:p>
      </dgm:t>
    </dgm:pt>
    <dgm:pt modelId="{F5C1E0E5-12EB-4987-A7A2-4F930B217402}">
      <dgm:prSet/>
      <dgm:spPr/>
      <dgm:t>
        <a:bodyPr/>
        <a:lstStyle/>
        <a:p>
          <a:r>
            <a:rPr lang="en-US" b="0" i="0" baseline="0"/>
            <a:t>Manual detection needs doctors and lab tests.</a:t>
          </a:r>
          <a:endParaRPr lang="en-US"/>
        </a:p>
      </dgm:t>
    </dgm:pt>
    <dgm:pt modelId="{13BA3D64-7BC9-40CD-99FF-4C51427C8C80}" type="parTrans" cxnId="{0ACCC22D-F3FA-49C9-98A0-385E82C621C3}">
      <dgm:prSet/>
      <dgm:spPr/>
      <dgm:t>
        <a:bodyPr/>
        <a:lstStyle/>
        <a:p>
          <a:endParaRPr lang="en-US"/>
        </a:p>
      </dgm:t>
    </dgm:pt>
    <dgm:pt modelId="{321BADFB-163E-4EFD-9D1E-D2F41DCB523C}" type="sibTrans" cxnId="{0ACCC22D-F3FA-49C9-98A0-385E82C621C3}">
      <dgm:prSet/>
      <dgm:spPr/>
      <dgm:t>
        <a:bodyPr/>
        <a:lstStyle/>
        <a:p>
          <a:endParaRPr lang="en-US"/>
        </a:p>
      </dgm:t>
    </dgm:pt>
    <dgm:pt modelId="{DC24FFCE-F672-41ED-A5BE-29D17AD26D12}">
      <dgm:prSet/>
      <dgm:spPr/>
      <dgm:t>
        <a:bodyPr/>
        <a:lstStyle/>
        <a:p>
          <a:r>
            <a:rPr lang="en-US" b="0" i="0" baseline="0"/>
            <a:t>Rural people often cannot reach hospitals.</a:t>
          </a:r>
          <a:endParaRPr lang="en-US"/>
        </a:p>
      </dgm:t>
    </dgm:pt>
    <dgm:pt modelId="{068557E1-F13F-4505-873B-007B292F4260}" type="parTrans" cxnId="{8C483B9E-2084-4ECA-88CA-30FEAAC6C814}">
      <dgm:prSet/>
      <dgm:spPr/>
      <dgm:t>
        <a:bodyPr/>
        <a:lstStyle/>
        <a:p>
          <a:endParaRPr lang="en-US"/>
        </a:p>
      </dgm:t>
    </dgm:pt>
    <dgm:pt modelId="{D8DDF167-2572-4535-84A8-782B0445A1B7}" type="sibTrans" cxnId="{8C483B9E-2084-4ECA-88CA-30FEAAC6C814}">
      <dgm:prSet/>
      <dgm:spPr/>
      <dgm:t>
        <a:bodyPr/>
        <a:lstStyle/>
        <a:p>
          <a:endParaRPr lang="en-US"/>
        </a:p>
      </dgm:t>
    </dgm:pt>
    <dgm:pt modelId="{E1EE315A-954D-43E8-820F-8DE2ED132CAA}">
      <dgm:prSet/>
      <dgm:spPr/>
      <dgm:t>
        <a:bodyPr/>
        <a:lstStyle/>
        <a:p>
          <a:r>
            <a:rPr lang="en-US" b="0" i="0" baseline="0"/>
            <a:t>Many cases remain undiagnosed until late stages.</a:t>
          </a:r>
          <a:endParaRPr lang="en-US"/>
        </a:p>
      </dgm:t>
    </dgm:pt>
    <dgm:pt modelId="{F51AE8D1-1D33-4CD1-BBAE-BB196A10F346}" type="parTrans" cxnId="{CC720626-D8D9-46BA-B530-314A00EDD19F}">
      <dgm:prSet/>
      <dgm:spPr/>
      <dgm:t>
        <a:bodyPr/>
        <a:lstStyle/>
        <a:p>
          <a:endParaRPr lang="en-US"/>
        </a:p>
      </dgm:t>
    </dgm:pt>
    <dgm:pt modelId="{C4656974-5A2C-49AD-B6A6-012CF4C4BD4D}" type="sibTrans" cxnId="{CC720626-D8D9-46BA-B530-314A00EDD19F}">
      <dgm:prSet/>
      <dgm:spPr/>
      <dgm:t>
        <a:bodyPr/>
        <a:lstStyle/>
        <a:p>
          <a:endParaRPr lang="en-US"/>
        </a:p>
      </dgm:t>
    </dgm:pt>
    <dgm:pt modelId="{5A4BA638-0ED9-4B8D-A0AA-AD1A70A277BB}">
      <dgm:prSet/>
      <dgm:spPr/>
      <dgm:t>
        <a:bodyPr/>
        <a:lstStyle/>
        <a:p>
          <a:r>
            <a:rPr lang="en-US" b="0" i="0" baseline="0"/>
            <a:t>We need an </a:t>
          </a:r>
          <a:r>
            <a:rPr lang="en-US" b="1" i="0" baseline="0"/>
            <a:t>automated, low-cost tool</a:t>
          </a:r>
          <a:r>
            <a:rPr lang="en-US" b="0" i="0" baseline="0"/>
            <a:t> to help health workers detect arsenic skin disease easily.</a:t>
          </a:r>
          <a:endParaRPr lang="en-US"/>
        </a:p>
      </dgm:t>
    </dgm:pt>
    <dgm:pt modelId="{13A4A9FA-196A-4446-93FF-24CFABD030DC}" type="parTrans" cxnId="{322BD976-039E-4F68-99B3-6CAC76967382}">
      <dgm:prSet/>
      <dgm:spPr/>
      <dgm:t>
        <a:bodyPr/>
        <a:lstStyle/>
        <a:p>
          <a:endParaRPr lang="en-US"/>
        </a:p>
      </dgm:t>
    </dgm:pt>
    <dgm:pt modelId="{015A7F28-5042-4CA3-8051-E7A24CEC228E}" type="sibTrans" cxnId="{322BD976-039E-4F68-99B3-6CAC76967382}">
      <dgm:prSet/>
      <dgm:spPr/>
      <dgm:t>
        <a:bodyPr/>
        <a:lstStyle/>
        <a:p>
          <a:endParaRPr lang="en-US"/>
        </a:p>
      </dgm:t>
    </dgm:pt>
    <dgm:pt modelId="{CA3FE1E7-1469-4F42-9B4C-FEEBD39B685C}" type="pres">
      <dgm:prSet presAssocID="{A2FF3AD5-31F2-4B40-87C2-6459827AE0D6}" presName="root" presStyleCnt="0">
        <dgm:presLayoutVars>
          <dgm:dir/>
          <dgm:resizeHandles val="exact"/>
        </dgm:presLayoutVars>
      </dgm:prSet>
      <dgm:spPr/>
    </dgm:pt>
    <dgm:pt modelId="{59925B8D-5974-492D-A582-E0A5E9FE6B01}" type="pres">
      <dgm:prSet presAssocID="{41C179A9-C6B7-451C-8911-D0607103FDFE}" presName="compNode" presStyleCnt="0"/>
      <dgm:spPr/>
    </dgm:pt>
    <dgm:pt modelId="{F3A2D23C-2D61-40EC-8A01-425B4ADBE5B3}" type="pres">
      <dgm:prSet presAssocID="{41C179A9-C6B7-451C-8911-D0607103FDFE}" presName="bgRect" presStyleLbl="bgShp" presStyleIdx="0" presStyleCnt="5"/>
      <dgm:spPr/>
    </dgm:pt>
    <dgm:pt modelId="{35B167BB-D4F6-4AA8-AD22-331D406FFDE7}" type="pres">
      <dgm:prSet presAssocID="{41C179A9-C6B7-451C-8911-D0607103FD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E541531E-04F3-4051-8DED-7F9EFA4A8B73}" type="pres">
      <dgm:prSet presAssocID="{41C179A9-C6B7-451C-8911-D0607103FDFE}" presName="spaceRect" presStyleCnt="0"/>
      <dgm:spPr/>
    </dgm:pt>
    <dgm:pt modelId="{B00AC747-9ACA-44EC-9C7B-1219AD814DE1}" type="pres">
      <dgm:prSet presAssocID="{41C179A9-C6B7-451C-8911-D0607103FDFE}" presName="parTx" presStyleLbl="revTx" presStyleIdx="0" presStyleCnt="5">
        <dgm:presLayoutVars>
          <dgm:chMax val="0"/>
          <dgm:chPref val="0"/>
        </dgm:presLayoutVars>
      </dgm:prSet>
      <dgm:spPr/>
    </dgm:pt>
    <dgm:pt modelId="{B405FD34-A1C4-490D-918F-91003D5CEE78}" type="pres">
      <dgm:prSet presAssocID="{520838BF-4CF6-4CFC-8980-34E2E7891C58}" presName="sibTrans" presStyleCnt="0"/>
      <dgm:spPr/>
    </dgm:pt>
    <dgm:pt modelId="{50218C91-CC4D-490C-B241-41BE052F350F}" type="pres">
      <dgm:prSet presAssocID="{F5C1E0E5-12EB-4987-A7A2-4F930B217402}" presName="compNode" presStyleCnt="0"/>
      <dgm:spPr/>
    </dgm:pt>
    <dgm:pt modelId="{0D975215-373E-42EE-ACC9-A7E9ED0F0115}" type="pres">
      <dgm:prSet presAssocID="{F5C1E0E5-12EB-4987-A7A2-4F930B217402}" presName="bgRect" presStyleLbl="bgShp" presStyleIdx="1" presStyleCnt="5"/>
      <dgm:spPr/>
    </dgm:pt>
    <dgm:pt modelId="{393DCBEA-15F5-4B71-AE55-BC8881FD468A}" type="pres">
      <dgm:prSet presAssocID="{F5C1E0E5-12EB-4987-A7A2-4F930B2174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2831822-BA54-4245-B3AB-C55A2743AF9F}" type="pres">
      <dgm:prSet presAssocID="{F5C1E0E5-12EB-4987-A7A2-4F930B217402}" presName="spaceRect" presStyleCnt="0"/>
      <dgm:spPr/>
    </dgm:pt>
    <dgm:pt modelId="{49AE969F-CDC6-4115-8464-970C5B5135D6}" type="pres">
      <dgm:prSet presAssocID="{F5C1E0E5-12EB-4987-A7A2-4F930B217402}" presName="parTx" presStyleLbl="revTx" presStyleIdx="1" presStyleCnt="5">
        <dgm:presLayoutVars>
          <dgm:chMax val="0"/>
          <dgm:chPref val="0"/>
        </dgm:presLayoutVars>
      </dgm:prSet>
      <dgm:spPr/>
    </dgm:pt>
    <dgm:pt modelId="{74084923-6F5E-4E0E-9340-369AC4CDCA42}" type="pres">
      <dgm:prSet presAssocID="{321BADFB-163E-4EFD-9D1E-D2F41DCB523C}" presName="sibTrans" presStyleCnt="0"/>
      <dgm:spPr/>
    </dgm:pt>
    <dgm:pt modelId="{866F6968-EF02-49D1-901B-3799B4910CFC}" type="pres">
      <dgm:prSet presAssocID="{DC24FFCE-F672-41ED-A5BE-29D17AD26D12}" presName="compNode" presStyleCnt="0"/>
      <dgm:spPr/>
    </dgm:pt>
    <dgm:pt modelId="{BB13A331-A03D-478F-908A-B77BBA7184D7}" type="pres">
      <dgm:prSet presAssocID="{DC24FFCE-F672-41ED-A5BE-29D17AD26D12}" presName="bgRect" presStyleLbl="bgShp" presStyleIdx="2" presStyleCnt="5"/>
      <dgm:spPr/>
    </dgm:pt>
    <dgm:pt modelId="{012CEFC5-9F7B-4D4C-9FEC-E86FCB476B0C}" type="pres">
      <dgm:prSet presAssocID="{DC24FFCE-F672-41ED-A5BE-29D17AD26D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D2B4318E-0983-4611-B842-40A956476361}" type="pres">
      <dgm:prSet presAssocID="{DC24FFCE-F672-41ED-A5BE-29D17AD26D12}" presName="spaceRect" presStyleCnt="0"/>
      <dgm:spPr/>
    </dgm:pt>
    <dgm:pt modelId="{2ED21B46-8451-4D48-BACB-A18C2F2B271A}" type="pres">
      <dgm:prSet presAssocID="{DC24FFCE-F672-41ED-A5BE-29D17AD26D12}" presName="parTx" presStyleLbl="revTx" presStyleIdx="2" presStyleCnt="5">
        <dgm:presLayoutVars>
          <dgm:chMax val="0"/>
          <dgm:chPref val="0"/>
        </dgm:presLayoutVars>
      </dgm:prSet>
      <dgm:spPr/>
    </dgm:pt>
    <dgm:pt modelId="{E8E71318-4DCA-40CC-B5BB-876870510C3D}" type="pres">
      <dgm:prSet presAssocID="{D8DDF167-2572-4535-84A8-782B0445A1B7}" presName="sibTrans" presStyleCnt="0"/>
      <dgm:spPr/>
    </dgm:pt>
    <dgm:pt modelId="{33D58481-2C3E-45E5-A86C-893391F1167C}" type="pres">
      <dgm:prSet presAssocID="{E1EE315A-954D-43E8-820F-8DE2ED132CAA}" presName="compNode" presStyleCnt="0"/>
      <dgm:spPr/>
    </dgm:pt>
    <dgm:pt modelId="{596984D3-C3C6-4D07-9730-EE34345893AF}" type="pres">
      <dgm:prSet presAssocID="{E1EE315A-954D-43E8-820F-8DE2ED132CAA}" presName="bgRect" presStyleLbl="bgShp" presStyleIdx="3" presStyleCnt="5"/>
      <dgm:spPr/>
    </dgm:pt>
    <dgm:pt modelId="{E8F5E16A-91EB-402D-A445-E0D997E5A2E8}" type="pres">
      <dgm:prSet presAssocID="{E1EE315A-954D-43E8-820F-8DE2ED132C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E6B23848-36CD-4F95-BB2D-465290A7C5B0}" type="pres">
      <dgm:prSet presAssocID="{E1EE315A-954D-43E8-820F-8DE2ED132CAA}" presName="spaceRect" presStyleCnt="0"/>
      <dgm:spPr/>
    </dgm:pt>
    <dgm:pt modelId="{00826332-605C-410C-B17E-7C3B3AD6D155}" type="pres">
      <dgm:prSet presAssocID="{E1EE315A-954D-43E8-820F-8DE2ED132CAA}" presName="parTx" presStyleLbl="revTx" presStyleIdx="3" presStyleCnt="5">
        <dgm:presLayoutVars>
          <dgm:chMax val="0"/>
          <dgm:chPref val="0"/>
        </dgm:presLayoutVars>
      </dgm:prSet>
      <dgm:spPr/>
    </dgm:pt>
    <dgm:pt modelId="{F158BE05-9B45-4F8A-A351-973D1077A15A}" type="pres">
      <dgm:prSet presAssocID="{C4656974-5A2C-49AD-B6A6-012CF4C4BD4D}" presName="sibTrans" presStyleCnt="0"/>
      <dgm:spPr/>
    </dgm:pt>
    <dgm:pt modelId="{3E44B0B6-A0C1-4335-AA2C-093DDD1449F1}" type="pres">
      <dgm:prSet presAssocID="{5A4BA638-0ED9-4B8D-A0AA-AD1A70A277BB}" presName="compNode" presStyleCnt="0"/>
      <dgm:spPr/>
    </dgm:pt>
    <dgm:pt modelId="{5B7A8614-E21C-4C00-9E92-2416503FD562}" type="pres">
      <dgm:prSet presAssocID="{5A4BA638-0ED9-4B8D-A0AA-AD1A70A277BB}" presName="bgRect" presStyleLbl="bgShp" presStyleIdx="4" presStyleCnt="5"/>
      <dgm:spPr/>
    </dgm:pt>
    <dgm:pt modelId="{D8A21A69-D603-4FCD-9EC9-788ED56A28C4}" type="pres">
      <dgm:prSet presAssocID="{5A4BA638-0ED9-4B8D-A0AA-AD1A70A277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D469A3BF-03A0-44EF-AD7C-5AB9FAD7AA2B}" type="pres">
      <dgm:prSet presAssocID="{5A4BA638-0ED9-4B8D-A0AA-AD1A70A277BB}" presName="spaceRect" presStyleCnt="0"/>
      <dgm:spPr/>
    </dgm:pt>
    <dgm:pt modelId="{5501B6A3-EC1D-45EC-88BC-052084C13821}" type="pres">
      <dgm:prSet presAssocID="{5A4BA638-0ED9-4B8D-A0AA-AD1A70A277B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C720626-D8D9-46BA-B530-314A00EDD19F}" srcId="{A2FF3AD5-31F2-4B40-87C2-6459827AE0D6}" destId="{E1EE315A-954D-43E8-820F-8DE2ED132CAA}" srcOrd="3" destOrd="0" parTransId="{F51AE8D1-1D33-4CD1-BBAE-BB196A10F346}" sibTransId="{C4656974-5A2C-49AD-B6A6-012CF4C4BD4D}"/>
    <dgm:cxn modelId="{0ACCC22D-F3FA-49C9-98A0-385E82C621C3}" srcId="{A2FF3AD5-31F2-4B40-87C2-6459827AE0D6}" destId="{F5C1E0E5-12EB-4987-A7A2-4F930B217402}" srcOrd="1" destOrd="0" parTransId="{13BA3D64-7BC9-40CD-99FF-4C51427C8C80}" sibTransId="{321BADFB-163E-4EFD-9D1E-D2F41DCB523C}"/>
    <dgm:cxn modelId="{322BD976-039E-4F68-99B3-6CAC76967382}" srcId="{A2FF3AD5-31F2-4B40-87C2-6459827AE0D6}" destId="{5A4BA638-0ED9-4B8D-A0AA-AD1A70A277BB}" srcOrd="4" destOrd="0" parTransId="{13A4A9FA-196A-4446-93FF-24CFABD030DC}" sibTransId="{015A7F28-5042-4CA3-8051-E7A24CEC228E}"/>
    <dgm:cxn modelId="{E4331278-E23B-4F31-AB64-9B2A5585D592}" type="presOf" srcId="{F5C1E0E5-12EB-4987-A7A2-4F930B217402}" destId="{49AE969F-CDC6-4115-8464-970C5B5135D6}" srcOrd="0" destOrd="0" presId="urn:microsoft.com/office/officeart/2018/2/layout/IconVerticalSolidList"/>
    <dgm:cxn modelId="{FADFDB5A-11AA-4B4A-B1B3-3BEC68D71B8A}" type="presOf" srcId="{E1EE315A-954D-43E8-820F-8DE2ED132CAA}" destId="{00826332-605C-410C-B17E-7C3B3AD6D155}" srcOrd="0" destOrd="0" presId="urn:microsoft.com/office/officeart/2018/2/layout/IconVerticalSolidList"/>
    <dgm:cxn modelId="{8C483B9E-2084-4ECA-88CA-30FEAAC6C814}" srcId="{A2FF3AD5-31F2-4B40-87C2-6459827AE0D6}" destId="{DC24FFCE-F672-41ED-A5BE-29D17AD26D12}" srcOrd="2" destOrd="0" parTransId="{068557E1-F13F-4505-873B-007B292F4260}" sibTransId="{D8DDF167-2572-4535-84A8-782B0445A1B7}"/>
    <dgm:cxn modelId="{B89D15CA-9AE5-44B8-85CC-629A174F154C}" type="presOf" srcId="{A2FF3AD5-31F2-4B40-87C2-6459827AE0D6}" destId="{CA3FE1E7-1469-4F42-9B4C-FEEBD39B685C}" srcOrd="0" destOrd="0" presId="urn:microsoft.com/office/officeart/2018/2/layout/IconVerticalSolidList"/>
    <dgm:cxn modelId="{85B6D9CD-D9F9-4043-BD46-502CF9BC46F2}" type="presOf" srcId="{5A4BA638-0ED9-4B8D-A0AA-AD1A70A277BB}" destId="{5501B6A3-EC1D-45EC-88BC-052084C13821}" srcOrd="0" destOrd="0" presId="urn:microsoft.com/office/officeart/2018/2/layout/IconVerticalSolidList"/>
    <dgm:cxn modelId="{C73662DF-C46F-43CD-BE6A-1D9E5D6081B0}" type="presOf" srcId="{41C179A9-C6B7-451C-8911-D0607103FDFE}" destId="{B00AC747-9ACA-44EC-9C7B-1219AD814DE1}" srcOrd="0" destOrd="0" presId="urn:microsoft.com/office/officeart/2018/2/layout/IconVerticalSolidList"/>
    <dgm:cxn modelId="{C99722E9-C693-4E97-B3AE-EE3644668CD7}" type="presOf" srcId="{DC24FFCE-F672-41ED-A5BE-29D17AD26D12}" destId="{2ED21B46-8451-4D48-BACB-A18C2F2B271A}" srcOrd="0" destOrd="0" presId="urn:microsoft.com/office/officeart/2018/2/layout/IconVerticalSolidList"/>
    <dgm:cxn modelId="{C61343F5-A1A2-4D03-B08E-F76C99EEDDCA}" srcId="{A2FF3AD5-31F2-4B40-87C2-6459827AE0D6}" destId="{41C179A9-C6B7-451C-8911-D0607103FDFE}" srcOrd="0" destOrd="0" parTransId="{E1C49FD7-0FE5-45C8-8EF4-16CE83384F3C}" sibTransId="{520838BF-4CF6-4CFC-8980-34E2E7891C58}"/>
    <dgm:cxn modelId="{32042508-E1F1-4CF0-9B80-D12F171115DA}" type="presParOf" srcId="{CA3FE1E7-1469-4F42-9B4C-FEEBD39B685C}" destId="{59925B8D-5974-492D-A582-E0A5E9FE6B01}" srcOrd="0" destOrd="0" presId="urn:microsoft.com/office/officeart/2018/2/layout/IconVerticalSolidList"/>
    <dgm:cxn modelId="{2EB1F4B1-27CE-46C3-A8D4-B9B19E348F69}" type="presParOf" srcId="{59925B8D-5974-492D-A582-E0A5E9FE6B01}" destId="{F3A2D23C-2D61-40EC-8A01-425B4ADBE5B3}" srcOrd="0" destOrd="0" presId="urn:microsoft.com/office/officeart/2018/2/layout/IconVerticalSolidList"/>
    <dgm:cxn modelId="{710DE983-4C7B-419B-A550-AAC8DC914497}" type="presParOf" srcId="{59925B8D-5974-492D-A582-E0A5E9FE6B01}" destId="{35B167BB-D4F6-4AA8-AD22-331D406FFDE7}" srcOrd="1" destOrd="0" presId="urn:microsoft.com/office/officeart/2018/2/layout/IconVerticalSolidList"/>
    <dgm:cxn modelId="{EA06838B-62B2-4247-8688-30321D150279}" type="presParOf" srcId="{59925B8D-5974-492D-A582-E0A5E9FE6B01}" destId="{E541531E-04F3-4051-8DED-7F9EFA4A8B73}" srcOrd="2" destOrd="0" presId="urn:microsoft.com/office/officeart/2018/2/layout/IconVerticalSolidList"/>
    <dgm:cxn modelId="{69083813-C1D4-4858-B888-E5AA3C11B39F}" type="presParOf" srcId="{59925B8D-5974-492D-A582-E0A5E9FE6B01}" destId="{B00AC747-9ACA-44EC-9C7B-1219AD814DE1}" srcOrd="3" destOrd="0" presId="urn:microsoft.com/office/officeart/2018/2/layout/IconVerticalSolidList"/>
    <dgm:cxn modelId="{4982F7D0-BCDE-44AD-8D26-BBBACF337744}" type="presParOf" srcId="{CA3FE1E7-1469-4F42-9B4C-FEEBD39B685C}" destId="{B405FD34-A1C4-490D-918F-91003D5CEE78}" srcOrd="1" destOrd="0" presId="urn:microsoft.com/office/officeart/2018/2/layout/IconVerticalSolidList"/>
    <dgm:cxn modelId="{F1FA10F5-9F3B-4589-8353-FF6BACADF944}" type="presParOf" srcId="{CA3FE1E7-1469-4F42-9B4C-FEEBD39B685C}" destId="{50218C91-CC4D-490C-B241-41BE052F350F}" srcOrd="2" destOrd="0" presId="urn:microsoft.com/office/officeart/2018/2/layout/IconVerticalSolidList"/>
    <dgm:cxn modelId="{EBA18FF1-EFB9-4A3E-9C5F-4CE4ECDB833C}" type="presParOf" srcId="{50218C91-CC4D-490C-B241-41BE052F350F}" destId="{0D975215-373E-42EE-ACC9-A7E9ED0F0115}" srcOrd="0" destOrd="0" presId="urn:microsoft.com/office/officeart/2018/2/layout/IconVerticalSolidList"/>
    <dgm:cxn modelId="{07524E77-56E1-4177-B323-4B9501D6A746}" type="presParOf" srcId="{50218C91-CC4D-490C-B241-41BE052F350F}" destId="{393DCBEA-15F5-4B71-AE55-BC8881FD468A}" srcOrd="1" destOrd="0" presId="urn:microsoft.com/office/officeart/2018/2/layout/IconVerticalSolidList"/>
    <dgm:cxn modelId="{7073EAC8-60F5-4F8D-A943-7A10A44D72CC}" type="presParOf" srcId="{50218C91-CC4D-490C-B241-41BE052F350F}" destId="{A2831822-BA54-4245-B3AB-C55A2743AF9F}" srcOrd="2" destOrd="0" presId="urn:microsoft.com/office/officeart/2018/2/layout/IconVerticalSolidList"/>
    <dgm:cxn modelId="{BD77688E-8626-4063-BF4F-49878B3AEE1D}" type="presParOf" srcId="{50218C91-CC4D-490C-B241-41BE052F350F}" destId="{49AE969F-CDC6-4115-8464-970C5B5135D6}" srcOrd="3" destOrd="0" presId="urn:microsoft.com/office/officeart/2018/2/layout/IconVerticalSolidList"/>
    <dgm:cxn modelId="{9E07E945-5E76-4FCB-A2A1-1D3C9F39057D}" type="presParOf" srcId="{CA3FE1E7-1469-4F42-9B4C-FEEBD39B685C}" destId="{74084923-6F5E-4E0E-9340-369AC4CDCA42}" srcOrd="3" destOrd="0" presId="urn:microsoft.com/office/officeart/2018/2/layout/IconVerticalSolidList"/>
    <dgm:cxn modelId="{99462283-F5F8-42A3-A29B-068BEFCA9E2A}" type="presParOf" srcId="{CA3FE1E7-1469-4F42-9B4C-FEEBD39B685C}" destId="{866F6968-EF02-49D1-901B-3799B4910CFC}" srcOrd="4" destOrd="0" presId="urn:microsoft.com/office/officeart/2018/2/layout/IconVerticalSolidList"/>
    <dgm:cxn modelId="{DA211BC4-F37D-4DEE-8C52-19231C328965}" type="presParOf" srcId="{866F6968-EF02-49D1-901B-3799B4910CFC}" destId="{BB13A331-A03D-478F-908A-B77BBA7184D7}" srcOrd="0" destOrd="0" presId="urn:microsoft.com/office/officeart/2018/2/layout/IconVerticalSolidList"/>
    <dgm:cxn modelId="{1B236BA8-4C2F-41FD-8F68-775F784A58AD}" type="presParOf" srcId="{866F6968-EF02-49D1-901B-3799B4910CFC}" destId="{012CEFC5-9F7B-4D4C-9FEC-E86FCB476B0C}" srcOrd="1" destOrd="0" presId="urn:microsoft.com/office/officeart/2018/2/layout/IconVerticalSolidList"/>
    <dgm:cxn modelId="{1D75335B-C28B-402F-A74D-0D8B3E0B5C2D}" type="presParOf" srcId="{866F6968-EF02-49D1-901B-3799B4910CFC}" destId="{D2B4318E-0983-4611-B842-40A956476361}" srcOrd="2" destOrd="0" presId="urn:microsoft.com/office/officeart/2018/2/layout/IconVerticalSolidList"/>
    <dgm:cxn modelId="{88BFB453-1F50-42A5-A067-E2553B07CE04}" type="presParOf" srcId="{866F6968-EF02-49D1-901B-3799B4910CFC}" destId="{2ED21B46-8451-4D48-BACB-A18C2F2B271A}" srcOrd="3" destOrd="0" presId="urn:microsoft.com/office/officeart/2018/2/layout/IconVerticalSolidList"/>
    <dgm:cxn modelId="{DF33FC78-3288-4565-B9EC-E7E633555721}" type="presParOf" srcId="{CA3FE1E7-1469-4F42-9B4C-FEEBD39B685C}" destId="{E8E71318-4DCA-40CC-B5BB-876870510C3D}" srcOrd="5" destOrd="0" presId="urn:microsoft.com/office/officeart/2018/2/layout/IconVerticalSolidList"/>
    <dgm:cxn modelId="{5E7F0724-FDCD-43F8-ACA0-F6F554F0475C}" type="presParOf" srcId="{CA3FE1E7-1469-4F42-9B4C-FEEBD39B685C}" destId="{33D58481-2C3E-45E5-A86C-893391F1167C}" srcOrd="6" destOrd="0" presId="urn:microsoft.com/office/officeart/2018/2/layout/IconVerticalSolidList"/>
    <dgm:cxn modelId="{FD1F516A-D0E9-404A-940B-4CF373A32CDC}" type="presParOf" srcId="{33D58481-2C3E-45E5-A86C-893391F1167C}" destId="{596984D3-C3C6-4D07-9730-EE34345893AF}" srcOrd="0" destOrd="0" presId="urn:microsoft.com/office/officeart/2018/2/layout/IconVerticalSolidList"/>
    <dgm:cxn modelId="{245EBFB2-1A35-4529-9176-3977B0B5E514}" type="presParOf" srcId="{33D58481-2C3E-45E5-A86C-893391F1167C}" destId="{E8F5E16A-91EB-402D-A445-E0D997E5A2E8}" srcOrd="1" destOrd="0" presId="urn:microsoft.com/office/officeart/2018/2/layout/IconVerticalSolidList"/>
    <dgm:cxn modelId="{A05BA3E0-9663-40E6-8B54-A8BEC4F59564}" type="presParOf" srcId="{33D58481-2C3E-45E5-A86C-893391F1167C}" destId="{E6B23848-36CD-4F95-BB2D-465290A7C5B0}" srcOrd="2" destOrd="0" presId="urn:microsoft.com/office/officeart/2018/2/layout/IconVerticalSolidList"/>
    <dgm:cxn modelId="{B75D295F-C123-4981-B264-B34AF440B3FA}" type="presParOf" srcId="{33D58481-2C3E-45E5-A86C-893391F1167C}" destId="{00826332-605C-410C-B17E-7C3B3AD6D155}" srcOrd="3" destOrd="0" presId="urn:microsoft.com/office/officeart/2018/2/layout/IconVerticalSolidList"/>
    <dgm:cxn modelId="{62C02682-8ED5-4B0E-B320-AC073627D559}" type="presParOf" srcId="{CA3FE1E7-1469-4F42-9B4C-FEEBD39B685C}" destId="{F158BE05-9B45-4F8A-A351-973D1077A15A}" srcOrd="7" destOrd="0" presId="urn:microsoft.com/office/officeart/2018/2/layout/IconVerticalSolidList"/>
    <dgm:cxn modelId="{DD1E34A4-5718-407C-95C4-6E1BEE7349AA}" type="presParOf" srcId="{CA3FE1E7-1469-4F42-9B4C-FEEBD39B685C}" destId="{3E44B0B6-A0C1-4335-AA2C-093DDD1449F1}" srcOrd="8" destOrd="0" presId="urn:microsoft.com/office/officeart/2018/2/layout/IconVerticalSolidList"/>
    <dgm:cxn modelId="{C86BA436-9EEF-4EEE-BE1F-5DCA84B390AA}" type="presParOf" srcId="{3E44B0B6-A0C1-4335-AA2C-093DDD1449F1}" destId="{5B7A8614-E21C-4C00-9E92-2416503FD562}" srcOrd="0" destOrd="0" presId="urn:microsoft.com/office/officeart/2018/2/layout/IconVerticalSolidList"/>
    <dgm:cxn modelId="{7A8FC7D6-6D4E-47BE-8EFA-F764CCDB1BF4}" type="presParOf" srcId="{3E44B0B6-A0C1-4335-AA2C-093DDD1449F1}" destId="{D8A21A69-D603-4FCD-9EC9-788ED56A28C4}" srcOrd="1" destOrd="0" presId="urn:microsoft.com/office/officeart/2018/2/layout/IconVerticalSolidList"/>
    <dgm:cxn modelId="{FC846CE6-3B7A-49DD-9E31-0689C8D8D09A}" type="presParOf" srcId="{3E44B0B6-A0C1-4335-AA2C-093DDD1449F1}" destId="{D469A3BF-03A0-44EF-AD7C-5AB9FAD7AA2B}" srcOrd="2" destOrd="0" presId="urn:microsoft.com/office/officeart/2018/2/layout/IconVerticalSolidList"/>
    <dgm:cxn modelId="{CF44072C-9C80-480E-85A7-1A2EEF359A8A}" type="presParOf" srcId="{3E44B0B6-A0C1-4335-AA2C-093DDD1449F1}" destId="{5501B6A3-EC1D-45EC-88BC-052084C138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22BA5-8141-4E2D-83AC-FAC80E7FFFE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F266E5-B66B-468C-84BE-6BAD78BAC019}">
      <dgm:prSet/>
      <dgm:spPr/>
      <dgm:t>
        <a:bodyPr/>
        <a:lstStyle/>
        <a:p>
          <a:r>
            <a:rPr lang="en-US"/>
            <a:t>Create</a:t>
          </a:r>
        </a:p>
      </dgm:t>
    </dgm:pt>
    <dgm:pt modelId="{6037155F-2B89-4C82-BB75-B4A7C6CCE577}" type="parTrans" cxnId="{18E662D0-E0DE-4350-8CFE-32F542307520}">
      <dgm:prSet/>
      <dgm:spPr/>
      <dgm:t>
        <a:bodyPr/>
        <a:lstStyle/>
        <a:p>
          <a:endParaRPr lang="en-US"/>
        </a:p>
      </dgm:t>
    </dgm:pt>
    <dgm:pt modelId="{EAD270AB-C654-44F1-A776-C2821F1817C7}" type="sibTrans" cxnId="{18E662D0-E0DE-4350-8CFE-32F542307520}">
      <dgm:prSet/>
      <dgm:spPr/>
      <dgm:t>
        <a:bodyPr/>
        <a:lstStyle/>
        <a:p>
          <a:endParaRPr lang="en-US"/>
        </a:p>
      </dgm:t>
    </dgm:pt>
    <dgm:pt modelId="{8B2AB196-528B-42BC-AECD-4007C9002BFD}">
      <dgm:prSet/>
      <dgm:spPr/>
      <dgm:t>
        <a:bodyPr/>
        <a:lstStyle/>
        <a:p>
          <a:r>
            <a:rPr lang="en-US"/>
            <a:t>Create a dataset of skin images (healthy and arsenic-affected).</a:t>
          </a:r>
        </a:p>
      </dgm:t>
    </dgm:pt>
    <dgm:pt modelId="{8E20E381-5964-40E2-8810-1CAFC2ECE2EA}" type="parTrans" cxnId="{0A529535-C928-4C44-B5BF-D733AD95699C}">
      <dgm:prSet/>
      <dgm:spPr/>
      <dgm:t>
        <a:bodyPr/>
        <a:lstStyle/>
        <a:p>
          <a:endParaRPr lang="en-US"/>
        </a:p>
      </dgm:t>
    </dgm:pt>
    <dgm:pt modelId="{671DF740-56FC-4C51-8D48-929EC88A7CFD}" type="sibTrans" cxnId="{0A529535-C928-4C44-B5BF-D733AD95699C}">
      <dgm:prSet/>
      <dgm:spPr/>
      <dgm:t>
        <a:bodyPr/>
        <a:lstStyle/>
        <a:p>
          <a:endParaRPr lang="en-US"/>
        </a:p>
      </dgm:t>
    </dgm:pt>
    <dgm:pt modelId="{830F964E-5958-443D-A72F-92AEEB9607F3}">
      <dgm:prSet/>
      <dgm:spPr/>
      <dgm:t>
        <a:bodyPr/>
        <a:lstStyle/>
        <a:p>
          <a:r>
            <a:rPr lang="en-US"/>
            <a:t>Preprocess</a:t>
          </a:r>
        </a:p>
      </dgm:t>
    </dgm:pt>
    <dgm:pt modelId="{336ECDA3-9123-4B62-9FE6-E1B4A2692782}" type="parTrans" cxnId="{5D5E36C4-9654-4329-807C-C181D4D7A166}">
      <dgm:prSet/>
      <dgm:spPr/>
      <dgm:t>
        <a:bodyPr/>
        <a:lstStyle/>
        <a:p>
          <a:endParaRPr lang="en-US"/>
        </a:p>
      </dgm:t>
    </dgm:pt>
    <dgm:pt modelId="{68FB6D2B-6AA2-4AE5-8C55-9A58320D9201}" type="sibTrans" cxnId="{5D5E36C4-9654-4329-807C-C181D4D7A166}">
      <dgm:prSet/>
      <dgm:spPr/>
      <dgm:t>
        <a:bodyPr/>
        <a:lstStyle/>
        <a:p>
          <a:endParaRPr lang="en-US"/>
        </a:p>
      </dgm:t>
    </dgm:pt>
    <dgm:pt modelId="{8F202952-AB28-4308-A538-7AEAEB11EEC0}">
      <dgm:prSet/>
      <dgm:spPr/>
      <dgm:t>
        <a:bodyPr/>
        <a:lstStyle/>
        <a:p>
          <a:r>
            <a:rPr lang="en-US"/>
            <a:t>Preprocess images — clean, resize, and standardize.</a:t>
          </a:r>
        </a:p>
      </dgm:t>
    </dgm:pt>
    <dgm:pt modelId="{B58B315F-CBEB-4FC2-B0F1-B36F51FEA116}" type="parTrans" cxnId="{922A22AF-B1DA-4FFE-AC9C-AA2CC1A4DA66}">
      <dgm:prSet/>
      <dgm:spPr/>
      <dgm:t>
        <a:bodyPr/>
        <a:lstStyle/>
        <a:p>
          <a:endParaRPr lang="en-US"/>
        </a:p>
      </dgm:t>
    </dgm:pt>
    <dgm:pt modelId="{0912DA32-0E88-4220-8E2A-84FBD6398A06}" type="sibTrans" cxnId="{922A22AF-B1DA-4FFE-AC9C-AA2CC1A4DA66}">
      <dgm:prSet/>
      <dgm:spPr/>
      <dgm:t>
        <a:bodyPr/>
        <a:lstStyle/>
        <a:p>
          <a:endParaRPr lang="en-US"/>
        </a:p>
      </dgm:t>
    </dgm:pt>
    <dgm:pt modelId="{FB66F5B6-4176-47D2-8EAB-B96E959C769C}">
      <dgm:prSet/>
      <dgm:spPr/>
      <dgm:t>
        <a:bodyPr/>
        <a:lstStyle/>
        <a:p>
          <a:r>
            <a:rPr lang="en-US"/>
            <a:t>Extract</a:t>
          </a:r>
        </a:p>
      </dgm:t>
    </dgm:pt>
    <dgm:pt modelId="{5DCF5958-C4A8-4B4C-813E-CB02D506FC83}" type="parTrans" cxnId="{6BD14A40-363B-44FC-8CD0-139B9465AECB}">
      <dgm:prSet/>
      <dgm:spPr/>
      <dgm:t>
        <a:bodyPr/>
        <a:lstStyle/>
        <a:p>
          <a:endParaRPr lang="en-US"/>
        </a:p>
      </dgm:t>
    </dgm:pt>
    <dgm:pt modelId="{6C3F4C80-1BEB-482D-8679-9559C8AF0090}" type="sibTrans" cxnId="{6BD14A40-363B-44FC-8CD0-139B9465AECB}">
      <dgm:prSet/>
      <dgm:spPr/>
      <dgm:t>
        <a:bodyPr/>
        <a:lstStyle/>
        <a:p>
          <a:endParaRPr lang="en-US"/>
        </a:p>
      </dgm:t>
    </dgm:pt>
    <dgm:pt modelId="{D3BA366D-F442-4785-9CF0-2C0FC4A89095}">
      <dgm:prSet/>
      <dgm:spPr/>
      <dgm:t>
        <a:bodyPr/>
        <a:lstStyle/>
        <a:p>
          <a:r>
            <a:rPr lang="en-US"/>
            <a:t>Extract useful features like texture, color, and shape.</a:t>
          </a:r>
        </a:p>
      </dgm:t>
    </dgm:pt>
    <dgm:pt modelId="{1D5DC1C3-1EB4-4A60-8F70-319BB1FF67A2}" type="parTrans" cxnId="{CC71218D-9597-4977-978E-079D85C9B79F}">
      <dgm:prSet/>
      <dgm:spPr/>
      <dgm:t>
        <a:bodyPr/>
        <a:lstStyle/>
        <a:p>
          <a:endParaRPr lang="en-US"/>
        </a:p>
      </dgm:t>
    </dgm:pt>
    <dgm:pt modelId="{864AB5EA-8678-4784-8FB5-4A90C612DE0E}" type="sibTrans" cxnId="{CC71218D-9597-4977-978E-079D85C9B79F}">
      <dgm:prSet/>
      <dgm:spPr/>
      <dgm:t>
        <a:bodyPr/>
        <a:lstStyle/>
        <a:p>
          <a:endParaRPr lang="en-US"/>
        </a:p>
      </dgm:t>
    </dgm:pt>
    <dgm:pt modelId="{2E31F854-ED55-474E-A67B-61C44EEEAF5A}">
      <dgm:prSet/>
      <dgm:spPr/>
      <dgm:t>
        <a:bodyPr/>
        <a:lstStyle/>
        <a:p>
          <a:r>
            <a:rPr lang="en-US"/>
            <a:t>Train</a:t>
          </a:r>
        </a:p>
      </dgm:t>
    </dgm:pt>
    <dgm:pt modelId="{BE622137-F451-4C08-B4F7-8B24142F08A1}" type="parTrans" cxnId="{35154357-6E0D-4EDA-BE43-EB335E7CE7F7}">
      <dgm:prSet/>
      <dgm:spPr/>
      <dgm:t>
        <a:bodyPr/>
        <a:lstStyle/>
        <a:p>
          <a:endParaRPr lang="en-US"/>
        </a:p>
      </dgm:t>
    </dgm:pt>
    <dgm:pt modelId="{F4EC2A70-D969-442E-90FE-F0AF7D9E8C18}" type="sibTrans" cxnId="{35154357-6E0D-4EDA-BE43-EB335E7CE7F7}">
      <dgm:prSet/>
      <dgm:spPr/>
      <dgm:t>
        <a:bodyPr/>
        <a:lstStyle/>
        <a:p>
          <a:endParaRPr lang="en-US"/>
        </a:p>
      </dgm:t>
    </dgm:pt>
    <dgm:pt modelId="{92B47503-84C5-4833-A8F5-1FE27E82012F}">
      <dgm:prSet/>
      <dgm:spPr/>
      <dgm:t>
        <a:bodyPr/>
        <a:lstStyle/>
        <a:p>
          <a:r>
            <a:rPr lang="en-US"/>
            <a:t>Train ML models (SVM, Random Forest, CNN).</a:t>
          </a:r>
        </a:p>
      </dgm:t>
    </dgm:pt>
    <dgm:pt modelId="{101069AF-74EB-4F6F-9278-3D9BF8E62860}" type="parTrans" cxnId="{BA7C107A-F373-4D41-AD60-E1FD4946B539}">
      <dgm:prSet/>
      <dgm:spPr/>
      <dgm:t>
        <a:bodyPr/>
        <a:lstStyle/>
        <a:p>
          <a:endParaRPr lang="en-US"/>
        </a:p>
      </dgm:t>
    </dgm:pt>
    <dgm:pt modelId="{C181ACB6-284F-42E8-A9E5-10607B31CFBC}" type="sibTrans" cxnId="{BA7C107A-F373-4D41-AD60-E1FD4946B539}">
      <dgm:prSet/>
      <dgm:spPr/>
      <dgm:t>
        <a:bodyPr/>
        <a:lstStyle/>
        <a:p>
          <a:endParaRPr lang="en-US"/>
        </a:p>
      </dgm:t>
    </dgm:pt>
    <dgm:pt modelId="{59538324-4CBD-4EAB-8837-484509C74F7D}">
      <dgm:prSet/>
      <dgm:spPr/>
      <dgm:t>
        <a:bodyPr/>
        <a:lstStyle/>
        <a:p>
          <a:r>
            <a:rPr lang="en-US"/>
            <a:t>Compare</a:t>
          </a:r>
        </a:p>
      </dgm:t>
    </dgm:pt>
    <dgm:pt modelId="{0636FB8C-5F42-4F6C-AC82-15F86C135A9F}" type="parTrans" cxnId="{EDC7153D-B208-4AAE-A4D4-0A44D9E89597}">
      <dgm:prSet/>
      <dgm:spPr/>
      <dgm:t>
        <a:bodyPr/>
        <a:lstStyle/>
        <a:p>
          <a:endParaRPr lang="en-US"/>
        </a:p>
      </dgm:t>
    </dgm:pt>
    <dgm:pt modelId="{045E8994-375F-41E0-A7C5-1B75FA77EF75}" type="sibTrans" cxnId="{EDC7153D-B208-4AAE-A4D4-0A44D9E89597}">
      <dgm:prSet/>
      <dgm:spPr/>
      <dgm:t>
        <a:bodyPr/>
        <a:lstStyle/>
        <a:p>
          <a:endParaRPr lang="en-US"/>
        </a:p>
      </dgm:t>
    </dgm:pt>
    <dgm:pt modelId="{F5E2115A-5A58-4125-AC57-CF36885ADCE9}">
      <dgm:prSet/>
      <dgm:spPr/>
      <dgm:t>
        <a:bodyPr/>
        <a:lstStyle/>
        <a:p>
          <a:r>
            <a:rPr lang="en-US"/>
            <a:t>Compare results and find the best-performing model.</a:t>
          </a:r>
        </a:p>
      </dgm:t>
    </dgm:pt>
    <dgm:pt modelId="{86F5E892-8E40-4C47-9B6F-2F2C102CAF18}" type="parTrans" cxnId="{17350B3E-B183-418A-ADBA-76CCAC0A0D20}">
      <dgm:prSet/>
      <dgm:spPr/>
      <dgm:t>
        <a:bodyPr/>
        <a:lstStyle/>
        <a:p>
          <a:endParaRPr lang="en-US"/>
        </a:p>
      </dgm:t>
    </dgm:pt>
    <dgm:pt modelId="{BCD33ECD-113D-4404-A9DF-2DF1F7D0D095}" type="sibTrans" cxnId="{17350B3E-B183-418A-ADBA-76CCAC0A0D20}">
      <dgm:prSet/>
      <dgm:spPr/>
      <dgm:t>
        <a:bodyPr/>
        <a:lstStyle/>
        <a:p>
          <a:endParaRPr lang="en-US"/>
        </a:p>
      </dgm:t>
    </dgm:pt>
    <dgm:pt modelId="{DCB9557C-A298-409F-B63B-5FA712F690CE}">
      <dgm:prSet/>
      <dgm:spPr/>
      <dgm:t>
        <a:bodyPr/>
        <a:lstStyle/>
        <a:p>
          <a:r>
            <a:rPr lang="en-US"/>
            <a:t>Build</a:t>
          </a:r>
        </a:p>
      </dgm:t>
    </dgm:pt>
    <dgm:pt modelId="{DBDAE3A4-E484-447D-9FA5-97AC5041FB95}" type="parTrans" cxnId="{5EED5DB7-885C-4584-810D-A10884F0639D}">
      <dgm:prSet/>
      <dgm:spPr/>
      <dgm:t>
        <a:bodyPr/>
        <a:lstStyle/>
        <a:p>
          <a:endParaRPr lang="en-US"/>
        </a:p>
      </dgm:t>
    </dgm:pt>
    <dgm:pt modelId="{36FF6A21-A604-48D9-BD56-053028758FB1}" type="sibTrans" cxnId="{5EED5DB7-885C-4584-810D-A10884F0639D}">
      <dgm:prSet/>
      <dgm:spPr/>
      <dgm:t>
        <a:bodyPr/>
        <a:lstStyle/>
        <a:p>
          <a:endParaRPr lang="en-US"/>
        </a:p>
      </dgm:t>
    </dgm:pt>
    <dgm:pt modelId="{E876464C-674C-4210-8336-71E667076D6F}">
      <dgm:prSet/>
      <dgm:spPr/>
      <dgm:t>
        <a:bodyPr/>
        <a:lstStyle/>
        <a:p>
          <a:r>
            <a:rPr lang="en-US"/>
            <a:t>Build a simple app or website for skin testing.</a:t>
          </a:r>
        </a:p>
      </dgm:t>
    </dgm:pt>
    <dgm:pt modelId="{B50792DF-5984-4634-866F-F906A4B5CB4F}" type="parTrans" cxnId="{3EAA02BC-7AF0-4120-8808-E2ECB01B3ADE}">
      <dgm:prSet/>
      <dgm:spPr/>
      <dgm:t>
        <a:bodyPr/>
        <a:lstStyle/>
        <a:p>
          <a:endParaRPr lang="en-US"/>
        </a:p>
      </dgm:t>
    </dgm:pt>
    <dgm:pt modelId="{FAD73273-F7FD-4BA2-A30C-3D8EDCDF6127}" type="sibTrans" cxnId="{3EAA02BC-7AF0-4120-8808-E2ECB01B3ADE}">
      <dgm:prSet/>
      <dgm:spPr/>
      <dgm:t>
        <a:bodyPr/>
        <a:lstStyle/>
        <a:p>
          <a:endParaRPr lang="en-US"/>
        </a:p>
      </dgm:t>
    </dgm:pt>
    <dgm:pt modelId="{6AC9A1C0-B5FB-44D2-9365-E4C60DC26808}">
      <dgm:prSet/>
      <dgm:spPr/>
      <dgm:t>
        <a:bodyPr/>
        <a:lstStyle/>
        <a:p>
          <a:r>
            <a:rPr lang="en-US"/>
            <a:t>Help</a:t>
          </a:r>
        </a:p>
      </dgm:t>
    </dgm:pt>
    <dgm:pt modelId="{CC1713A3-AEDF-49E8-98E0-D60CC7291CB9}" type="parTrans" cxnId="{95B476E6-B397-44B9-9B03-7EE232CF752F}">
      <dgm:prSet/>
      <dgm:spPr/>
      <dgm:t>
        <a:bodyPr/>
        <a:lstStyle/>
        <a:p>
          <a:endParaRPr lang="en-US"/>
        </a:p>
      </dgm:t>
    </dgm:pt>
    <dgm:pt modelId="{21F0066B-5720-4E20-84FF-0765D70BE3A5}" type="sibTrans" cxnId="{95B476E6-B397-44B9-9B03-7EE232CF752F}">
      <dgm:prSet/>
      <dgm:spPr/>
      <dgm:t>
        <a:bodyPr/>
        <a:lstStyle/>
        <a:p>
          <a:endParaRPr lang="en-US"/>
        </a:p>
      </dgm:t>
    </dgm:pt>
    <dgm:pt modelId="{96E8B2DB-3826-4198-94B1-187A614F7685}">
      <dgm:prSet/>
      <dgm:spPr/>
      <dgm:t>
        <a:bodyPr/>
        <a:lstStyle/>
        <a:p>
          <a:r>
            <a:rPr lang="en-US"/>
            <a:t>Help rural doctors detect arsenic problems faster.</a:t>
          </a:r>
        </a:p>
      </dgm:t>
    </dgm:pt>
    <dgm:pt modelId="{235C62D8-A4F4-4B5B-9C14-14C9ADDE4B84}" type="parTrans" cxnId="{D41F61BA-CE56-4CDD-8DF0-6135BF8A3FBC}">
      <dgm:prSet/>
      <dgm:spPr/>
      <dgm:t>
        <a:bodyPr/>
        <a:lstStyle/>
        <a:p>
          <a:endParaRPr lang="en-US"/>
        </a:p>
      </dgm:t>
    </dgm:pt>
    <dgm:pt modelId="{11430A03-187D-41B8-A497-5441CC3958DA}" type="sibTrans" cxnId="{D41F61BA-CE56-4CDD-8DF0-6135BF8A3FBC}">
      <dgm:prSet/>
      <dgm:spPr/>
      <dgm:t>
        <a:bodyPr/>
        <a:lstStyle/>
        <a:p>
          <a:endParaRPr lang="en-US"/>
        </a:p>
      </dgm:t>
    </dgm:pt>
    <dgm:pt modelId="{B34D0C25-116D-4756-A367-3BEAA19C95BE}" type="pres">
      <dgm:prSet presAssocID="{E9722BA5-8141-4E2D-83AC-FAC80E7FFFE7}" presName="Name0" presStyleCnt="0">
        <dgm:presLayoutVars>
          <dgm:dir/>
          <dgm:animLvl val="lvl"/>
          <dgm:resizeHandles val="exact"/>
        </dgm:presLayoutVars>
      </dgm:prSet>
      <dgm:spPr/>
    </dgm:pt>
    <dgm:pt modelId="{4CCA33E3-7ADD-4F2C-AFA7-B900D313D173}" type="pres">
      <dgm:prSet presAssocID="{8BF266E5-B66B-468C-84BE-6BAD78BAC019}" presName="linNode" presStyleCnt="0"/>
      <dgm:spPr/>
    </dgm:pt>
    <dgm:pt modelId="{CA455A37-7512-406E-B3CF-31EBE0E8022C}" type="pres">
      <dgm:prSet presAssocID="{8BF266E5-B66B-468C-84BE-6BAD78BAC019}" presName="parentText" presStyleLbl="alignNode1" presStyleIdx="0" presStyleCnt="7">
        <dgm:presLayoutVars>
          <dgm:chMax val="1"/>
          <dgm:bulletEnabled/>
        </dgm:presLayoutVars>
      </dgm:prSet>
      <dgm:spPr/>
    </dgm:pt>
    <dgm:pt modelId="{8160837A-7262-4293-988C-89CBF828F4BF}" type="pres">
      <dgm:prSet presAssocID="{8BF266E5-B66B-468C-84BE-6BAD78BAC019}" presName="descendantText" presStyleLbl="alignAccFollowNode1" presStyleIdx="0" presStyleCnt="7">
        <dgm:presLayoutVars>
          <dgm:bulletEnabled/>
        </dgm:presLayoutVars>
      </dgm:prSet>
      <dgm:spPr/>
    </dgm:pt>
    <dgm:pt modelId="{0608B911-E851-41A7-B035-E2422C532DED}" type="pres">
      <dgm:prSet presAssocID="{EAD270AB-C654-44F1-A776-C2821F1817C7}" presName="sp" presStyleCnt="0"/>
      <dgm:spPr/>
    </dgm:pt>
    <dgm:pt modelId="{5CAECE62-D29F-4870-9C9A-E54776EBEE86}" type="pres">
      <dgm:prSet presAssocID="{830F964E-5958-443D-A72F-92AEEB9607F3}" presName="linNode" presStyleCnt="0"/>
      <dgm:spPr/>
    </dgm:pt>
    <dgm:pt modelId="{B03C060E-9C2A-4B43-A63D-60938D537548}" type="pres">
      <dgm:prSet presAssocID="{830F964E-5958-443D-A72F-92AEEB9607F3}" presName="parentText" presStyleLbl="alignNode1" presStyleIdx="1" presStyleCnt="7">
        <dgm:presLayoutVars>
          <dgm:chMax val="1"/>
          <dgm:bulletEnabled/>
        </dgm:presLayoutVars>
      </dgm:prSet>
      <dgm:spPr/>
    </dgm:pt>
    <dgm:pt modelId="{92CE92C6-B58E-432E-AFFC-447A262F5912}" type="pres">
      <dgm:prSet presAssocID="{830F964E-5958-443D-A72F-92AEEB9607F3}" presName="descendantText" presStyleLbl="alignAccFollowNode1" presStyleIdx="1" presStyleCnt="7">
        <dgm:presLayoutVars>
          <dgm:bulletEnabled/>
        </dgm:presLayoutVars>
      </dgm:prSet>
      <dgm:spPr/>
    </dgm:pt>
    <dgm:pt modelId="{CD966B51-EC8C-4618-B37B-0CF8B48D2FB6}" type="pres">
      <dgm:prSet presAssocID="{68FB6D2B-6AA2-4AE5-8C55-9A58320D9201}" presName="sp" presStyleCnt="0"/>
      <dgm:spPr/>
    </dgm:pt>
    <dgm:pt modelId="{530E2068-CC9F-4062-A257-44420B8DCFFD}" type="pres">
      <dgm:prSet presAssocID="{FB66F5B6-4176-47D2-8EAB-B96E959C769C}" presName="linNode" presStyleCnt="0"/>
      <dgm:spPr/>
    </dgm:pt>
    <dgm:pt modelId="{5DF3606B-FC1F-4EC1-B9FD-E1367BFDC535}" type="pres">
      <dgm:prSet presAssocID="{FB66F5B6-4176-47D2-8EAB-B96E959C769C}" presName="parentText" presStyleLbl="alignNode1" presStyleIdx="2" presStyleCnt="7">
        <dgm:presLayoutVars>
          <dgm:chMax val="1"/>
          <dgm:bulletEnabled/>
        </dgm:presLayoutVars>
      </dgm:prSet>
      <dgm:spPr/>
    </dgm:pt>
    <dgm:pt modelId="{6115A13A-84E7-409E-B018-545784B3606F}" type="pres">
      <dgm:prSet presAssocID="{FB66F5B6-4176-47D2-8EAB-B96E959C769C}" presName="descendantText" presStyleLbl="alignAccFollowNode1" presStyleIdx="2" presStyleCnt="7">
        <dgm:presLayoutVars>
          <dgm:bulletEnabled/>
        </dgm:presLayoutVars>
      </dgm:prSet>
      <dgm:spPr/>
    </dgm:pt>
    <dgm:pt modelId="{F6F7C064-F715-48DB-A971-A7119ECA39E3}" type="pres">
      <dgm:prSet presAssocID="{6C3F4C80-1BEB-482D-8679-9559C8AF0090}" presName="sp" presStyleCnt="0"/>
      <dgm:spPr/>
    </dgm:pt>
    <dgm:pt modelId="{FE414BAE-F181-44F3-B175-39FBE87DDDDC}" type="pres">
      <dgm:prSet presAssocID="{2E31F854-ED55-474E-A67B-61C44EEEAF5A}" presName="linNode" presStyleCnt="0"/>
      <dgm:spPr/>
    </dgm:pt>
    <dgm:pt modelId="{8C70CBC4-1674-437B-A46A-64D130A48225}" type="pres">
      <dgm:prSet presAssocID="{2E31F854-ED55-474E-A67B-61C44EEEAF5A}" presName="parentText" presStyleLbl="alignNode1" presStyleIdx="3" presStyleCnt="7">
        <dgm:presLayoutVars>
          <dgm:chMax val="1"/>
          <dgm:bulletEnabled/>
        </dgm:presLayoutVars>
      </dgm:prSet>
      <dgm:spPr/>
    </dgm:pt>
    <dgm:pt modelId="{B3F15F1F-1516-4BC2-8341-5C18C803CC7B}" type="pres">
      <dgm:prSet presAssocID="{2E31F854-ED55-474E-A67B-61C44EEEAF5A}" presName="descendantText" presStyleLbl="alignAccFollowNode1" presStyleIdx="3" presStyleCnt="7">
        <dgm:presLayoutVars>
          <dgm:bulletEnabled/>
        </dgm:presLayoutVars>
      </dgm:prSet>
      <dgm:spPr/>
    </dgm:pt>
    <dgm:pt modelId="{737CD079-F9A1-4769-A996-D217E7406518}" type="pres">
      <dgm:prSet presAssocID="{F4EC2A70-D969-442E-90FE-F0AF7D9E8C18}" presName="sp" presStyleCnt="0"/>
      <dgm:spPr/>
    </dgm:pt>
    <dgm:pt modelId="{42A0D04E-0283-4685-837C-BF343B927A7E}" type="pres">
      <dgm:prSet presAssocID="{59538324-4CBD-4EAB-8837-484509C74F7D}" presName="linNode" presStyleCnt="0"/>
      <dgm:spPr/>
    </dgm:pt>
    <dgm:pt modelId="{4D26C660-5202-46A1-8655-B8F8842A351C}" type="pres">
      <dgm:prSet presAssocID="{59538324-4CBD-4EAB-8837-484509C74F7D}" presName="parentText" presStyleLbl="alignNode1" presStyleIdx="4" presStyleCnt="7">
        <dgm:presLayoutVars>
          <dgm:chMax val="1"/>
          <dgm:bulletEnabled/>
        </dgm:presLayoutVars>
      </dgm:prSet>
      <dgm:spPr/>
    </dgm:pt>
    <dgm:pt modelId="{D65B3EE6-CA5F-4543-A7A1-300283EF7EAD}" type="pres">
      <dgm:prSet presAssocID="{59538324-4CBD-4EAB-8837-484509C74F7D}" presName="descendantText" presStyleLbl="alignAccFollowNode1" presStyleIdx="4" presStyleCnt="7">
        <dgm:presLayoutVars>
          <dgm:bulletEnabled/>
        </dgm:presLayoutVars>
      </dgm:prSet>
      <dgm:spPr/>
    </dgm:pt>
    <dgm:pt modelId="{42496E73-A2FE-44EB-B490-7548201DFD5A}" type="pres">
      <dgm:prSet presAssocID="{045E8994-375F-41E0-A7C5-1B75FA77EF75}" presName="sp" presStyleCnt="0"/>
      <dgm:spPr/>
    </dgm:pt>
    <dgm:pt modelId="{38896D32-3679-4953-8752-AD5DDA1CDD18}" type="pres">
      <dgm:prSet presAssocID="{DCB9557C-A298-409F-B63B-5FA712F690CE}" presName="linNode" presStyleCnt="0"/>
      <dgm:spPr/>
    </dgm:pt>
    <dgm:pt modelId="{FD9551AE-AF09-41C7-853C-36DB0A468049}" type="pres">
      <dgm:prSet presAssocID="{DCB9557C-A298-409F-B63B-5FA712F690CE}" presName="parentText" presStyleLbl="alignNode1" presStyleIdx="5" presStyleCnt="7">
        <dgm:presLayoutVars>
          <dgm:chMax val="1"/>
          <dgm:bulletEnabled/>
        </dgm:presLayoutVars>
      </dgm:prSet>
      <dgm:spPr/>
    </dgm:pt>
    <dgm:pt modelId="{521D300E-6F97-4D5D-B023-5FB7C6317067}" type="pres">
      <dgm:prSet presAssocID="{DCB9557C-A298-409F-B63B-5FA712F690CE}" presName="descendantText" presStyleLbl="alignAccFollowNode1" presStyleIdx="5" presStyleCnt="7">
        <dgm:presLayoutVars>
          <dgm:bulletEnabled/>
        </dgm:presLayoutVars>
      </dgm:prSet>
      <dgm:spPr/>
    </dgm:pt>
    <dgm:pt modelId="{3A313BEB-3DCF-4122-BF0C-91029B41D7C4}" type="pres">
      <dgm:prSet presAssocID="{36FF6A21-A604-48D9-BD56-053028758FB1}" presName="sp" presStyleCnt="0"/>
      <dgm:spPr/>
    </dgm:pt>
    <dgm:pt modelId="{984E0D09-8D7F-4C8A-9EEF-D49BDBB8DA44}" type="pres">
      <dgm:prSet presAssocID="{6AC9A1C0-B5FB-44D2-9365-E4C60DC26808}" presName="linNode" presStyleCnt="0"/>
      <dgm:spPr/>
    </dgm:pt>
    <dgm:pt modelId="{21C2234C-5232-4FEB-80E4-D09D9CFFB877}" type="pres">
      <dgm:prSet presAssocID="{6AC9A1C0-B5FB-44D2-9365-E4C60DC26808}" presName="parentText" presStyleLbl="alignNode1" presStyleIdx="6" presStyleCnt="7">
        <dgm:presLayoutVars>
          <dgm:chMax val="1"/>
          <dgm:bulletEnabled/>
        </dgm:presLayoutVars>
      </dgm:prSet>
      <dgm:spPr/>
    </dgm:pt>
    <dgm:pt modelId="{5DC44108-2792-49D7-BF34-8B6F8B2104CC}" type="pres">
      <dgm:prSet presAssocID="{6AC9A1C0-B5FB-44D2-9365-E4C60DC26808}" presName="descendantText" presStyleLbl="alignAccFollowNode1" presStyleIdx="6" presStyleCnt="7">
        <dgm:presLayoutVars>
          <dgm:bulletEnabled/>
        </dgm:presLayoutVars>
      </dgm:prSet>
      <dgm:spPr/>
    </dgm:pt>
  </dgm:ptLst>
  <dgm:cxnLst>
    <dgm:cxn modelId="{26246300-7358-473E-9B11-4AEECEB096EA}" type="presOf" srcId="{FB66F5B6-4176-47D2-8EAB-B96E959C769C}" destId="{5DF3606B-FC1F-4EC1-B9FD-E1367BFDC535}" srcOrd="0" destOrd="0" presId="urn:microsoft.com/office/officeart/2016/7/layout/VerticalSolidActionList"/>
    <dgm:cxn modelId="{61D47E1F-6253-4B7F-90FD-C36035E760DD}" type="presOf" srcId="{96E8B2DB-3826-4198-94B1-187A614F7685}" destId="{5DC44108-2792-49D7-BF34-8B6F8B2104CC}" srcOrd="0" destOrd="0" presId="urn:microsoft.com/office/officeart/2016/7/layout/VerticalSolidActionList"/>
    <dgm:cxn modelId="{957A612B-A9D7-4DDC-AEA8-8890A92DBF74}" type="presOf" srcId="{E9722BA5-8141-4E2D-83AC-FAC80E7FFFE7}" destId="{B34D0C25-116D-4756-A367-3BEAA19C95BE}" srcOrd="0" destOrd="0" presId="urn:microsoft.com/office/officeart/2016/7/layout/VerticalSolidActionList"/>
    <dgm:cxn modelId="{0A529535-C928-4C44-B5BF-D733AD95699C}" srcId="{8BF266E5-B66B-468C-84BE-6BAD78BAC019}" destId="{8B2AB196-528B-42BC-AECD-4007C9002BFD}" srcOrd="0" destOrd="0" parTransId="{8E20E381-5964-40E2-8810-1CAFC2ECE2EA}" sibTransId="{671DF740-56FC-4C51-8D48-929EC88A7CFD}"/>
    <dgm:cxn modelId="{EDC7153D-B208-4AAE-A4D4-0A44D9E89597}" srcId="{E9722BA5-8141-4E2D-83AC-FAC80E7FFFE7}" destId="{59538324-4CBD-4EAB-8837-484509C74F7D}" srcOrd="4" destOrd="0" parTransId="{0636FB8C-5F42-4F6C-AC82-15F86C135A9F}" sibTransId="{045E8994-375F-41E0-A7C5-1B75FA77EF75}"/>
    <dgm:cxn modelId="{17350B3E-B183-418A-ADBA-76CCAC0A0D20}" srcId="{59538324-4CBD-4EAB-8837-484509C74F7D}" destId="{F5E2115A-5A58-4125-AC57-CF36885ADCE9}" srcOrd="0" destOrd="0" parTransId="{86F5E892-8E40-4C47-9B6F-2F2C102CAF18}" sibTransId="{BCD33ECD-113D-4404-A9DF-2DF1F7D0D095}"/>
    <dgm:cxn modelId="{6BD14A40-363B-44FC-8CD0-139B9465AECB}" srcId="{E9722BA5-8141-4E2D-83AC-FAC80E7FFFE7}" destId="{FB66F5B6-4176-47D2-8EAB-B96E959C769C}" srcOrd="2" destOrd="0" parTransId="{5DCF5958-C4A8-4B4C-813E-CB02D506FC83}" sibTransId="{6C3F4C80-1BEB-482D-8679-9559C8AF0090}"/>
    <dgm:cxn modelId="{93E93368-02C7-42F9-8D49-F79CF34CE83C}" type="presOf" srcId="{8BF266E5-B66B-468C-84BE-6BAD78BAC019}" destId="{CA455A37-7512-406E-B3CF-31EBE0E8022C}" srcOrd="0" destOrd="0" presId="urn:microsoft.com/office/officeart/2016/7/layout/VerticalSolidActionList"/>
    <dgm:cxn modelId="{9B884F69-043A-404E-93A7-267ECD0BEC42}" type="presOf" srcId="{D3BA366D-F442-4785-9CF0-2C0FC4A89095}" destId="{6115A13A-84E7-409E-B018-545784B3606F}" srcOrd="0" destOrd="0" presId="urn:microsoft.com/office/officeart/2016/7/layout/VerticalSolidActionList"/>
    <dgm:cxn modelId="{17B2364A-D187-40AE-A3F6-15CD8C12C040}" type="presOf" srcId="{8B2AB196-528B-42BC-AECD-4007C9002BFD}" destId="{8160837A-7262-4293-988C-89CBF828F4BF}" srcOrd="0" destOrd="0" presId="urn:microsoft.com/office/officeart/2016/7/layout/VerticalSolidActionList"/>
    <dgm:cxn modelId="{83AFAC6C-5604-46BD-A1CD-6142754514B4}" type="presOf" srcId="{59538324-4CBD-4EAB-8837-484509C74F7D}" destId="{4D26C660-5202-46A1-8655-B8F8842A351C}" srcOrd="0" destOrd="0" presId="urn:microsoft.com/office/officeart/2016/7/layout/VerticalSolidActionList"/>
    <dgm:cxn modelId="{AFF3406D-3EF0-4901-8C72-1515EC9E5FB0}" type="presOf" srcId="{830F964E-5958-443D-A72F-92AEEB9607F3}" destId="{B03C060E-9C2A-4B43-A63D-60938D537548}" srcOrd="0" destOrd="0" presId="urn:microsoft.com/office/officeart/2016/7/layout/VerticalSolidActionList"/>
    <dgm:cxn modelId="{CAC9C96D-7C7E-4B01-A15F-EB50F2E56E8F}" type="presOf" srcId="{F5E2115A-5A58-4125-AC57-CF36885ADCE9}" destId="{D65B3EE6-CA5F-4543-A7A1-300283EF7EAD}" srcOrd="0" destOrd="0" presId="urn:microsoft.com/office/officeart/2016/7/layout/VerticalSolidActionList"/>
    <dgm:cxn modelId="{8DDED76F-7FBF-4BA7-8AD2-EF47E6319C4A}" type="presOf" srcId="{6AC9A1C0-B5FB-44D2-9365-E4C60DC26808}" destId="{21C2234C-5232-4FEB-80E4-D09D9CFFB877}" srcOrd="0" destOrd="0" presId="urn:microsoft.com/office/officeart/2016/7/layout/VerticalSolidActionList"/>
    <dgm:cxn modelId="{35154357-6E0D-4EDA-BE43-EB335E7CE7F7}" srcId="{E9722BA5-8141-4E2D-83AC-FAC80E7FFFE7}" destId="{2E31F854-ED55-474E-A67B-61C44EEEAF5A}" srcOrd="3" destOrd="0" parTransId="{BE622137-F451-4C08-B4F7-8B24142F08A1}" sibTransId="{F4EC2A70-D969-442E-90FE-F0AF7D9E8C18}"/>
    <dgm:cxn modelId="{BA7C107A-F373-4D41-AD60-E1FD4946B539}" srcId="{2E31F854-ED55-474E-A67B-61C44EEEAF5A}" destId="{92B47503-84C5-4833-A8F5-1FE27E82012F}" srcOrd="0" destOrd="0" parTransId="{101069AF-74EB-4F6F-9278-3D9BF8E62860}" sibTransId="{C181ACB6-284F-42E8-A9E5-10607B31CFBC}"/>
    <dgm:cxn modelId="{A4BBEA7B-95D9-4E0E-ADEE-6932D4218FBA}" type="presOf" srcId="{92B47503-84C5-4833-A8F5-1FE27E82012F}" destId="{B3F15F1F-1516-4BC2-8341-5C18C803CC7B}" srcOrd="0" destOrd="0" presId="urn:microsoft.com/office/officeart/2016/7/layout/VerticalSolidActionList"/>
    <dgm:cxn modelId="{CC71218D-9597-4977-978E-079D85C9B79F}" srcId="{FB66F5B6-4176-47D2-8EAB-B96E959C769C}" destId="{D3BA366D-F442-4785-9CF0-2C0FC4A89095}" srcOrd="0" destOrd="0" parTransId="{1D5DC1C3-1EB4-4A60-8F70-319BB1FF67A2}" sibTransId="{864AB5EA-8678-4784-8FB5-4A90C612DE0E}"/>
    <dgm:cxn modelId="{2F6331A0-BF26-41A9-A6FB-041AA97761B5}" type="presOf" srcId="{2E31F854-ED55-474E-A67B-61C44EEEAF5A}" destId="{8C70CBC4-1674-437B-A46A-64D130A48225}" srcOrd="0" destOrd="0" presId="urn:microsoft.com/office/officeart/2016/7/layout/VerticalSolidActionList"/>
    <dgm:cxn modelId="{9C800FAD-7CE1-4A8C-B51E-D9131848048E}" type="presOf" srcId="{E876464C-674C-4210-8336-71E667076D6F}" destId="{521D300E-6F97-4D5D-B023-5FB7C6317067}" srcOrd="0" destOrd="0" presId="urn:microsoft.com/office/officeart/2016/7/layout/VerticalSolidActionList"/>
    <dgm:cxn modelId="{922A22AF-B1DA-4FFE-AC9C-AA2CC1A4DA66}" srcId="{830F964E-5958-443D-A72F-92AEEB9607F3}" destId="{8F202952-AB28-4308-A538-7AEAEB11EEC0}" srcOrd="0" destOrd="0" parTransId="{B58B315F-CBEB-4FC2-B0F1-B36F51FEA116}" sibTransId="{0912DA32-0E88-4220-8E2A-84FBD6398A06}"/>
    <dgm:cxn modelId="{5EED5DB7-885C-4584-810D-A10884F0639D}" srcId="{E9722BA5-8141-4E2D-83AC-FAC80E7FFFE7}" destId="{DCB9557C-A298-409F-B63B-5FA712F690CE}" srcOrd="5" destOrd="0" parTransId="{DBDAE3A4-E484-447D-9FA5-97AC5041FB95}" sibTransId="{36FF6A21-A604-48D9-BD56-053028758FB1}"/>
    <dgm:cxn modelId="{D41F61BA-CE56-4CDD-8DF0-6135BF8A3FBC}" srcId="{6AC9A1C0-B5FB-44D2-9365-E4C60DC26808}" destId="{96E8B2DB-3826-4198-94B1-187A614F7685}" srcOrd="0" destOrd="0" parTransId="{235C62D8-A4F4-4B5B-9C14-14C9ADDE4B84}" sibTransId="{11430A03-187D-41B8-A497-5441CC3958DA}"/>
    <dgm:cxn modelId="{3EAA02BC-7AF0-4120-8808-E2ECB01B3ADE}" srcId="{DCB9557C-A298-409F-B63B-5FA712F690CE}" destId="{E876464C-674C-4210-8336-71E667076D6F}" srcOrd="0" destOrd="0" parTransId="{B50792DF-5984-4634-866F-F906A4B5CB4F}" sibTransId="{FAD73273-F7FD-4BA2-A30C-3D8EDCDF6127}"/>
    <dgm:cxn modelId="{5D5E36C4-9654-4329-807C-C181D4D7A166}" srcId="{E9722BA5-8141-4E2D-83AC-FAC80E7FFFE7}" destId="{830F964E-5958-443D-A72F-92AEEB9607F3}" srcOrd="1" destOrd="0" parTransId="{336ECDA3-9123-4B62-9FE6-E1B4A2692782}" sibTransId="{68FB6D2B-6AA2-4AE5-8C55-9A58320D9201}"/>
    <dgm:cxn modelId="{18E662D0-E0DE-4350-8CFE-32F542307520}" srcId="{E9722BA5-8141-4E2D-83AC-FAC80E7FFFE7}" destId="{8BF266E5-B66B-468C-84BE-6BAD78BAC019}" srcOrd="0" destOrd="0" parTransId="{6037155F-2B89-4C82-BB75-B4A7C6CCE577}" sibTransId="{EAD270AB-C654-44F1-A776-C2821F1817C7}"/>
    <dgm:cxn modelId="{D616DDE1-1B83-41A7-8018-EB1811BA5F6F}" type="presOf" srcId="{DCB9557C-A298-409F-B63B-5FA712F690CE}" destId="{FD9551AE-AF09-41C7-853C-36DB0A468049}" srcOrd="0" destOrd="0" presId="urn:microsoft.com/office/officeart/2016/7/layout/VerticalSolidActionList"/>
    <dgm:cxn modelId="{95B476E6-B397-44B9-9B03-7EE232CF752F}" srcId="{E9722BA5-8141-4E2D-83AC-FAC80E7FFFE7}" destId="{6AC9A1C0-B5FB-44D2-9365-E4C60DC26808}" srcOrd="6" destOrd="0" parTransId="{CC1713A3-AEDF-49E8-98E0-D60CC7291CB9}" sibTransId="{21F0066B-5720-4E20-84FF-0765D70BE3A5}"/>
    <dgm:cxn modelId="{08CFABFA-F007-4522-A111-1D7806209EF7}" type="presOf" srcId="{8F202952-AB28-4308-A538-7AEAEB11EEC0}" destId="{92CE92C6-B58E-432E-AFFC-447A262F5912}" srcOrd="0" destOrd="0" presId="urn:microsoft.com/office/officeart/2016/7/layout/VerticalSolidActionList"/>
    <dgm:cxn modelId="{B9E72A6C-7DFD-40C1-9701-F2773E9DB973}" type="presParOf" srcId="{B34D0C25-116D-4756-A367-3BEAA19C95BE}" destId="{4CCA33E3-7ADD-4F2C-AFA7-B900D313D173}" srcOrd="0" destOrd="0" presId="urn:microsoft.com/office/officeart/2016/7/layout/VerticalSolidActionList"/>
    <dgm:cxn modelId="{B96649A0-7AC3-47F6-8371-97779B3F560A}" type="presParOf" srcId="{4CCA33E3-7ADD-4F2C-AFA7-B900D313D173}" destId="{CA455A37-7512-406E-B3CF-31EBE0E8022C}" srcOrd="0" destOrd="0" presId="urn:microsoft.com/office/officeart/2016/7/layout/VerticalSolidActionList"/>
    <dgm:cxn modelId="{E20CFD7E-794B-4816-BFE1-C60A575D7575}" type="presParOf" srcId="{4CCA33E3-7ADD-4F2C-AFA7-B900D313D173}" destId="{8160837A-7262-4293-988C-89CBF828F4BF}" srcOrd="1" destOrd="0" presId="urn:microsoft.com/office/officeart/2016/7/layout/VerticalSolidActionList"/>
    <dgm:cxn modelId="{75DCCF80-6E87-4A0B-B2E5-05B20667DB0F}" type="presParOf" srcId="{B34D0C25-116D-4756-A367-3BEAA19C95BE}" destId="{0608B911-E851-41A7-B035-E2422C532DED}" srcOrd="1" destOrd="0" presId="urn:microsoft.com/office/officeart/2016/7/layout/VerticalSolidActionList"/>
    <dgm:cxn modelId="{68CE1612-A9F9-42D4-B481-E201C24DFEA5}" type="presParOf" srcId="{B34D0C25-116D-4756-A367-3BEAA19C95BE}" destId="{5CAECE62-D29F-4870-9C9A-E54776EBEE86}" srcOrd="2" destOrd="0" presId="urn:microsoft.com/office/officeart/2016/7/layout/VerticalSolidActionList"/>
    <dgm:cxn modelId="{AE792402-5B0D-4FEB-B37F-12C45440BAE2}" type="presParOf" srcId="{5CAECE62-D29F-4870-9C9A-E54776EBEE86}" destId="{B03C060E-9C2A-4B43-A63D-60938D537548}" srcOrd="0" destOrd="0" presId="urn:microsoft.com/office/officeart/2016/7/layout/VerticalSolidActionList"/>
    <dgm:cxn modelId="{12E13628-1F1C-4003-BC16-B248A124ADA3}" type="presParOf" srcId="{5CAECE62-D29F-4870-9C9A-E54776EBEE86}" destId="{92CE92C6-B58E-432E-AFFC-447A262F5912}" srcOrd="1" destOrd="0" presId="urn:microsoft.com/office/officeart/2016/7/layout/VerticalSolidActionList"/>
    <dgm:cxn modelId="{2E5277DB-8584-4845-8849-118E52111B95}" type="presParOf" srcId="{B34D0C25-116D-4756-A367-3BEAA19C95BE}" destId="{CD966B51-EC8C-4618-B37B-0CF8B48D2FB6}" srcOrd="3" destOrd="0" presId="urn:microsoft.com/office/officeart/2016/7/layout/VerticalSolidActionList"/>
    <dgm:cxn modelId="{D2FF52DE-9AFC-47CB-A728-D042F761D4EC}" type="presParOf" srcId="{B34D0C25-116D-4756-A367-3BEAA19C95BE}" destId="{530E2068-CC9F-4062-A257-44420B8DCFFD}" srcOrd="4" destOrd="0" presId="urn:microsoft.com/office/officeart/2016/7/layout/VerticalSolidActionList"/>
    <dgm:cxn modelId="{69364E56-ABF7-4707-8291-E04EB111C56A}" type="presParOf" srcId="{530E2068-CC9F-4062-A257-44420B8DCFFD}" destId="{5DF3606B-FC1F-4EC1-B9FD-E1367BFDC535}" srcOrd="0" destOrd="0" presId="urn:microsoft.com/office/officeart/2016/7/layout/VerticalSolidActionList"/>
    <dgm:cxn modelId="{556A17F3-2F10-4439-9668-CC95013A9C2F}" type="presParOf" srcId="{530E2068-CC9F-4062-A257-44420B8DCFFD}" destId="{6115A13A-84E7-409E-B018-545784B3606F}" srcOrd="1" destOrd="0" presId="urn:microsoft.com/office/officeart/2016/7/layout/VerticalSolidActionList"/>
    <dgm:cxn modelId="{E9FE4242-3B55-44F2-AC8C-4267F8657BFF}" type="presParOf" srcId="{B34D0C25-116D-4756-A367-3BEAA19C95BE}" destId="{F6F7C064-F715-48DB-A971-A7119ECA39E3}" srcOrd="5" destOrd="0" presId="urn:microsoft.com/office/officeart/2016/7/layout/VerticalSolidActionList"/>
    <dgm:cxn modelId="{DDA923AE-6EF1-46CA-8E3E-7C1439EF3821}" type="presParOf" srcId="{B34D0C25-116D-4756-A367-3BEAA19C95BE}" destId="{FE414BAE-F181-44F3-B175-39FBE87DDDDC}" srcOrd="6" destOrd="0" presId="urn:microsoft.com/office/officeart/2016/7/layout/VerticalSolidActionList"/>
    <dgm:cxn modelId="{42682A46-B9AB-4EC6-8109-994770FF9E71}" type="presParOf" srcId="{FE414BAE-F181-44F3-B175-39FBE87DDDDC}" destId="{8C70CBC4-1674-437B-A46A-64D130A48225}" srcOrd="0" destOrd="0" presId="urn:microsoft.com/office/officeart/2016/7/layout/VerticalSolidActionList"/>
    <dgm:cxn modelId="{295BD831-6A2D-4782-9B86-AD092F2C55F3}" type="presParOf" srcId="{FE414BAE-F181-44F3-B175-39FBE87DDDDC}" destId="{B3F15F1F-1516-4BC2-8341-5C18C803CC7B}" srcOrd="1" destOrd="0" presId="urn:microsoft.com/office/officeart/2016/7/layout/VerticalSolidActionList"/>
    <dgm:cxn modelId="{06E06455-887D-4662-8533-B8221D70C00F}" type="presParOf" srcId="{B34D0C25-116D-4756-A367-3BEAA19C95BE}" destId="{737CD079-F9A1-4769-A996-D217E7406518}" srcOrd="7" destOrd="0" presId="urn:microsoft.com/office/officeart/2016/7/layout/VerticalSolidActionList"/>
    <dgm:cxn modelId="{ED00193F-521B-4CC6-B032-90F1A39D08C7}" type="presParOf" srcId="{B34D0C25-116D-4756-A367-3BEAA19C95BE}" destId="{42A0D04E-0283-4685-837C-BF343B927A7E}" srcOrd="8" destOrd="0" presId="urn:microsoft.com/office/officeart/2016/7/layout/VerticalSolidActionList"/>
    <dgm:cxn modelId="{616AD705-D0F6-4F9C-B640-192A38E90F17}" type="presParOf" srcId="{42A0D04E-0283-4685-837C-BF343B927A7E}" destId="{4D26C660-5202-46A1-8655-B8F8842A351C}" srcOrd="0" destOrd="0" presId="urn:microsoft.com/office/officeart/2016/7/layout/VerticalSolidActionList"/>
    <dgm:cxn modelId="{E7EB1290-F6B1-40BA-B4FA-BA0480A8DA26}" type="presParOf" srcId="{42A0D04E-0283-4685-837C-BF343B927A7E}" destId="{D65B3EE6-CA5F-4543-A7A1-300283EF7EAD}" srcOrd="1" destOrd="0" presId="urn:microsoft.com/office/officeart/2016/7/layout/VerticalSolidActionList"/>
    <dgm:cxn modelId="{2FACC39E-DD5B-4F42-92BD-FA73B7C61649}" type="presParOf" srcId="{B34D0C25-116D-4756-A367-3BEAA19C95BE}" destId="{42496E73-A2FE-44EB-B490-7548201DFD5A}" srcOrd="9" destOrd="0" presId="urn:microsoft.com/office/officeart/2016/7/layout/VerticalSolidActionList"/>
    <dgm:cxn modelId="{190F06DE-FDFA-423F-BA01-5B4C6559F0DE}" type="presParOf" srcId="{B34D0C25-116D-4756-A367-3BEAA19C95BE}" destId="{38896D32-3679-4953-8752-AD5DDA1CDD18}" srcOrd="10" destOrd="0" presId="urn:microsoft.com/office/officeart/2016/7/layout/VerticalSolidActionList"/>
    <dgm:cxn modelId="{3FE9C803-39CC-42D5-9D1C-214371C63D5A}" type="presParOf" srcId="{38896D32-3679-4953-8752-AD5DDA1CDD18}" destId="{FD9551AE-AF09-41C7-853C-36DB0A468049}" srcOrd="0" destOrd="0" presId="urn:microsoft.com/office/officeart/2016/7/layout/VerticalSolidActionList"/>
    <dgm:cxn modelId="{D9F6E72A-872B-48EF-88EC-353A5A95D7D1}" type="presParOf" srcId="{38896D32-3679-4953-8752-AD5DDA1CDD18}" destId="{521D300E-6F97-4D5D-B023-5FB7C6317067}" srcOrd="1" destOrd="0" presId="urn:microsoft.com/office/officeart/2016/7/layout/VerticalSolidActionList"/>
    <dgm:cxn modelId="{4FB314D8-D256-4B31-BBDA-DE9AE6E0AF8E}" type="presParOf" srcId="{B34D0C25-116D-4756-A367-3BEAA19C95BE}" destId="{3A313BEB-3DCF-4122-BF0C-91029B41D7C4}" srcOrd="11" destOrd="0" presId="urn:microsoft.com/office/officeart/2016/7/layout/VerticalSolidActionList"/>
    <dgm:cxn modelId="{78ECC12A-EE19-4F86-BF0E-BFC5D001F610}" type="presParOf" srcId="{B34D0C25-116D-4756-A367-3BEAA19C95BE}" destId="{984E0D09-8D7F-4C8A-9EEF-D49BDBB8DA44}" srcOrd="12" destOrd="0" presId="urn:microsoft.com/office/officeart/2016/7/layout/VerticalSolidActionList"/>
    <dgm:cxn modelId="{E53D2436-8638-47C3-BCA1-D7B16DAAADB4}" type="presParOf" srcId="{984E0D09-8D7F-4C8A-9EEF-D49BDBB8DA44}" destId="{21C2234C-5232-4FEB-80E4-D09D9CFFB877}" srcOrd="0" destOrd="0" presId="urn:microsoft.com/office/officeart/2016/7/layout/VerticalSolidActionList"/>
    <dgm:cxn modelId="{2043B1F7-ED7D-4D2B-9FC2-1527F059965C}" type="presParOf" srcId="{984E0D09-8D7F-4C8A-9EEF-D49BDBB8DA44}" destId="{5DC44108-2792-49D7-BF34-8B6F8B2104C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BB5AA-102A-4361-97A6-C4E831BA07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C4B9B0-A445-483A-BF77-9B79F1353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 models are good at recognizing skin diseases like melanoma or eczema   (Paul et al., 2020).</a:t>
          </a:r>
        </a:p>
      </dgm:t>
    </dgm:pt>
    <dgm:pt modelId="{7971CCA2-DFD7-4D50-8C03-E096A559ACAB}" type="parTrans" cxnId="{C1006319-853C-404D-B93A-EA1F463802E7}">
      <dgm:prSet/>
      <dgm:spPr/>
      <dgm:t>
        <a:bodyPr/>
        <a:lstStyle/>
        <a:p>
          <a:endParaRPr lang="en-US"/>
        </a:p>
      </dgm:t>
    </dgm:pt>
    <dgm:pt modelId="{EF93DCDD-2157-4908-ADDD-4DB0F112AA46}" type="sibTrans" cxnId="{C1006319-853C-404D-B93A-EA1F463802E7}">
      <dgm:prSet/>
      <dgm:spPr/>
      <dgm:t>
        <a:bodyPr/>
        <a:lstStyle/>
        <a:p>
          <a:endParaRPr lang="en-US"/>
        </a:p>
      </dgm:t>
    </dgm:pt>
    <dgm:pt modelId="{D61DFA1C-A57C-4A40-8ABB-1B197684E4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researchers used texture-based models like SVM and got good accuracy too (Rahman et al., 2022).</a:t>
          </a:r>
        </a:p>
      </dgm:t>
    </dgm:pt>
    <dgm:pt modelId="{A2A0031C-0627-4165-AEE3-0025715D1503}" type="parTrans" cxnId="{1F531781-F71A-43F5-967B-141FCD04CC1F}">
      <dgm:prSet/>
      <dgm:spPr/>
      <dgm:t>
        <a:bodyPr/>
        <a:lstStyle/>
        <a:p>
          <a:endParaRPr lang="en-US"/>
        </a:p>
      </dgm:t>
    </dgm:pt>
    <dgm:pt modelId="{5EB31E63-E407-438C-888C-5AB77CBA18C7}" type="sibTrans" cxnId="{1F531781-F71A-43F5-967B-141FCD04CC1F}">
      <dgm:prSet/>
      <dgm:spPr/>
      <dgm:t>
        <a:bodyPr/>
        <a:lstStyle/>
        <a:p>
          <a:endParaRPr lang="en-US"/>
        </a:p>
      </dgm:t>
    </dgm:pt>
    <dgm:pt modelId="{6FB52262-9078-4DC4-8A6A-742F3E5BE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 reports show arsenic poisoning is still a major issue.</a:t>
          </a:r>
        </a:p>
      </dgm:t>
    </dgm:pt>
    <dgm:pt modelId="{2D22FFD8-0C33-47F4-992F-BFF43A9F04BF}" type="parTrans" cxnId="{5119CFB3-58D1-431E-BF65-CCF96F73CE7A}">
      <dgm:prSet/>
      <dgm:spPr/>
      <dgm:t>
        <a:bodyPr/>
        <a:lstStyle/>
        <a:p>
          <a:endParaRPr lang="en-US"/>
        </a:p>
      </dgm:t>
    </dgm:pt>
    <dgm:pt modelId="{7B671AF8-BF01-441F-AFD9-5F8000290E85}" type="sibTrans" cxnId="{5119CFB3-58D1-431E-BF65-CCF96F73CE7A}">
      <dgm:prSet/>
      <dgm:spPr/>
      <dgm:t>
        <a:bodyPr/>
        <a:lstStyle/>
        <a:p>
          <a:endParaRPr lang="en-US"/>
        </a:p>
      </dgm:t>
    </dgm:pt>
    <dgm:pt modelId="{91B625C5-0753-4C5D-B5F2-1BBC9E5E3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 no one has created a machine learning system for arsenic skin disease detection yet.</a:t>
          </a:r>
        </a:p>
      </dgm:t>
    </dgm:pt>
    <dgm:pt modelId="{D0C7FCD8-485F-4D1C-B94D-DE7EB90A431F}" type="parTrans" cxnId="{EBED8907-4A5A-4ABD-A060-CD88655E7FD4}">
      <dgm:prSet/>
      <dgm:spPr/>
      <dgm:t>
        <a:bodyPr/>
        <a:lstStyle/>
        <a:p>
          <a:endParaRPr lang="en-US"/>
        </a:p>
      </dgm:t>
    </dgm:pt>
    <dgm:pt modelId="{9636D78A-C0A1-4907-BB4D-040DA3F2F794}" type="sibTrans" cxnId="{EBED8907-4A5A-4ABD-A060-CD88655E7FD4}">
      <dgm:prSet/>
      <dgm:spPr/>
      <dgm:t>
        <a:bodyPr/>
        <a:lstStyle/>
        <a:p>
          <a:endParaRPr lang="en-US"/>
        </a:p>
      </dgm:t>
    </dgm:pt>
    <dgm:pt modelId="{AA01735F-C9E8-4468-95CC-F1ACB238C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project fills this research gap.</a:t>
          </a:r>
        </a:p>
      </dgm:t>
    </dgm:pt>
    <dgm:pt modelId="{81C2CF35-23E5-4593-80E8-6B9D1F7C075B}" type="parTrans" cxnId="{D775D366-3DFB-4EAA-81FE-DE2700913054}">
      <dgm:prSet/>
      <dgm:spPr/>
      <dgm:t>
        <a:bodyPr/>
        <a:lstStyle/>
        <a:p>
          <a:endParaRPr lang="en-US"/>
        </a:p>
      </dgm:t>
    </dgm:pt>
    <dgm:pt modelId="{268F2FD7-7C17-49C4-BB23-C58336347B3D}" type="sibTrans" cxnId="{D775D366-3DFB-4EAA-81FE-DE2700913054}">
      <dgm:prSet/>
      <dgm:spPr/>
      <dgm:t>
        <a:bodyPr/>
        <a:lstStyle/>
        <a:p>
          <a:endParaRPr lang="en-US"/>
        </a:p>
      </dgm:t>
    </dgm:pt>
    <dgm:pt modelId="{7C63A223-8A78-4309-A428-F5A0C5279356}" type="pres">
      <dgm:prSet presAssocID="{460BB5AA-102A-4361-97A6-C4E831BA0725}" presName="root" presStyleCnt="0">
        <dgm:presLayoutVars>
          <dgm:dir/>
          <dgm:resizeHandles val="exact"/>
        </dgm:presLayoutVars>
      </dgm:prSet>
      <dgm:spPr/>
    </dgm:pt>
    <dgm:pt modelId="{364000F2-2FC9-4D4E-AC0A-D4BD5A35BCBB}" type="pres">
      <dgm:prSet presAssocID="{E7C4B9B0-A445-483A-BF77-9B79F1353DC7}" presName="compNode" presStyleCnt="0"/>
      <dgm:spPr/>
    </dgm:pt>
    <dgm:pt modelId="{CA37C110-C971-412C-B378-DD5664809A26}" type="pres">
      <dgm:prSet presAssocID="{E7C4B9B0-A445-483A-BF77-9B79F1353DC7}" presName="bgRect" presStyleLbl="bgShp" presStyleIdx="0" presStyleCnt="5"/>
      <dgm:spPr/>
    </dgm:pt>
    <dgm:pt modelId="{DEB666BA-43EE-4E47-936E-47F550F333BA}" type="pres">
      <dgm:prSet presAssocID="{E7C4B9B0-A445-483A-BF77-9B79F1353D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71DAB5F-4E18-4D85-AA87-3525E4B6CDB4}" type="pres">
      <dgm:prSet presAssocID="{E7C4B9B0-A445-483A-BF77-9B79F1353DC7}" presName="spaceRect" presStyleCnt="0"/>
      <dgm:spPr/>
    </dgm:pt>
    <dgm:pt modelId="{2E16D3CD-D801-4275-8CE0-1D51B2AEAFD3}" type="pres">
      <dgm:prSet presAssocID="{E7C4B9B0-A445-483A-BF77-9B79F1353DC7}" presName="parTx" presStyleLbl="revTx" presStyleIdx="0" presStyleCnt="5">
        <dgm:presLayoutVars>
          <dgm:chMax val="0"/>
          <dgm:chPref val="0"/>
        </dgm:presLayoutVars>
      </dgm:prSet>
      <dgm:spPr/>
    </dgm:pt>
    <dgm:pt modelId="{9C1F9E61-9AD2-4033-B234-C2CF5595BB6F}" type="pres">
      <dgm:prSet presAssocID="{EF93DCDD-2157-4908-ADDD-4DB0F112AA46}" presName="sibTrans" presStyleCnt="0"/>
      <dgm:spPr/>
    </dgm:pt>
    <dgm:pt modelId="{8DB4FC91-5492-45A4-B2AD-C8E066763371}" type="pres">
      <dgm:prSet presAssocID="{D61DFA1C-A57C-4A40-8ABB-1B197684E46D}" presName="compNode" presStyleCnt="0"/>
      <dgm:spPr/>
    </dgm:pt>
    <dgm:pt modelId="{736D888C-8134-4584-AA36-F9A01ECCC1D6}" type="pres">
      <dgm:prSet presAssocID="{D61DFA1C-A57C-4A40-8ABB-1B197684E46D}" presName="bgRect" presStyleLbl="bgShp" presStyleIdx="1" presStyleCnt="5" custLinFactNeighborX="-22348" custLinFactNeighborY="-5587"/>
      <dgm:spPr/>
    </dgm:pt>
    <dgm:pt modelId="{D09B5C5E-7347-4C9B-BCC5-1FED3F230029}" type="pres">
      <dgm:prSet presAssocID="{D61DFA1C-A57C-4A40-8ABB-1B197684E4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F1FF9AFC-43C1-4BF3-9CDE-5CFA58A50293}" type="pres">
      <dgm:prSet presAssocID="{D61DFA1C-A57C-4A40-8ABB-1B197684E46D}" presName="spaceRect" presStyleCnt="0"/>
      <dgm:spPr/>
    </dgm:pt>
    <dgm:pt modelId="{C62C493A-AD1F-4C0D-AB21-DAE996C44784}" type="pres">
      <dgm:prSet presAssocID="{D61DFA1C-A57C-4A40-8ABB-1B197684E46D}" presName="parTx" presStyleLbl="revTx" presStyleIdx="1" presStyleCnt="5">
        <dgm:presLayoutVars>
          <dgm:chMax val="0"/>
          <dgm:chPref val="0"/>
        </dgm:presLayoutVars>
      </dgm:prSet>
      <dgm:spPr/>
    </dgm:pt>
    <dgm:pt modelId="{388A0BAD-2503-493B-9D82-559C5BEBCB4D}" type="pres">
      <dgm:prSet presAssocID="{5EB31E63-E407-438C-888C-5AB77CBA18C7}" presName="sibTrans" presStyleCnt="0"/>
      <dgm:spPr/>
    </dgm:pt>
    <dgm:pt modelId="{3134DCE5-F6A9-4D93-B4F9-5CDCE1CE455B}" type="pres">
      <dgm:prSet presAssocID="{6FB52262-9078-4DC4-8A6A-742F3E5BEF42}" presName="compNode" presStyleCnt="0"/>
      <dgm:spPr/>
    </dgm:pt>
    <dgm:pt modelId="{CA35AF19-049E-4504-9105-98DB6E980619}" type="pres">
      <dgm:prSet presAssocID="{6FB52262-9078-4DC4-8A6A-742F3E5BEF42}" presName="bgRect" presStyleLbl="bgShp" presStyleIdx="2" presStyleCnt="5"/>
      <dgm:spPr/>
    </dgm:pt>
    <dgm:pt modelId="{DC3FA639-D6D9-4059-9CB7-872772BA6258}" type="pres">
      <dgm:prSet presAssocID="{6FB52262-9078-4DC4-8A6A-742F3E5BEF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DF8DA5DC-BDB0-4239-8BB4-CBDBD4EC67BC}" type="pres">
      <dgm:prSet presAssocID="{6FB52262-9078-4DC4-8A6A-742F3E5BEF42}" presName="spaceRect" presStyleCnt="0"/>
      <dgm:spPr/>
    </dgm:pt>
    <dgm:pt modelId="{A9F22D31-C4A4-45AE-97EE-FB0004DE4579}" type="pres">
      <dgm:prSet presAssocID="{6FB52262-9078-4DC4-8A6A-742F3E5BEF42}" presName="parTx" presStyleLbl="revTx" presStyleIdx="2" presStyleCnt="5">
        <dgm:presLayoutVars>
          <dgm:chMax val="0"/>
          <dgm:chPref val="0"/>
        </dgm:presLayoutVars>
      </dgm:prSet>
      <dgm:spPr/>
    </dgm:pt>
    <dgm:pt modelId="{79936F5D-D823-4703-870A-E3EB5EED46C2}" type="pres">
      <dgm:prSet presAssocID="{7B671AF8-BF01-441F-AFD9-5F8000290E85}" presName="sibTrans" presStyleCnt="0"/>
      <dgm:spPr/>
    </dgm:pt>
    <dgm:pt modelId="{7AD5BB7C-2A64-4E7A-AC4F-869F83A5C934}" type="pres">
      <dgm:prSet presAssocID="{91B625C5-0753-4C5D-B5F2-1BBC9E5E321E}" presName="compNode" presStyleCnt="0"/>
      <dgm:spPr/>
    </dgm:pt>
    <dgm:pt modelId="{EAD801F6-4632-4922-BE06-ABB106AB21BF}" type="pres">
      <dgm:prSet presAssocID="{91B625C5-0753-4C5D-B5F2-1BBC9E5E321E}" presName="bgRect" presStyleLbl="bgShp" presStyleIdx="3" presStyleCnt="5"/>
      <dgm:spPr/>
    </dgm:pt>
    <dgm:pt modelId="{0B939611-93B8-4AE7-B8CA-7C7D31324F2E}" type="pres">
      <dgm:prSet presAssocID="{91B625C5-0753-4C5D-B5F2-1BBC9E5E32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BA3264D-5582-4711-8031-02BEA0E69BEA}" type="pres">
      <dgm:prSet presAssocID="{91B625C5-0753-4C5D-B5F2-1BBC9E5E321E}" presName="spaceRect" presStyleCnt="0"/>
      <dgm:spPr/>
    </dgm:pt>
    <dgm:pt modelId="{709FA840-EDBF-42F9-86D5-40F9D187BCA3}" type="pres">
      <dgm:prSet presAssocID="{91B625C5-0753-4C5D-B5F2-1BBC9E5E321E}" presName="parTx" presStyleLbl="revTx" presStyleIdx="3" presStyleCnt="5">
        <dgm:presLayoutVars>
          <dgm:chMax val="0"/>
          <dgm:chPref val="0"/>
        </dgm:presLayoutVars>
      </dgm:prSet>
      <dgm:spPr/>
    </dgm:pt>
    <dgm:pt modelId="{F4D2983C-3556-436D-80A4-756730951D17}" type="pres">
      <dgm:prSet presAssocID="{9636D78A-C0A1-4907-BB4D-040DA3F2F794}" presName="sibTrans" presStyleCnt="0"/>
      <dgm:spPr/>
    </dgm:pt>
    <dgm:pt modelId="{97E86C25-2329-40A9-8F4B-161EB24268E3}" type="pres">
      <dgm:prSet presAssocID="{AA01735F-C9E8-4468-95CC-F1ACB238C54B}" presName="compNode" presStyleCnt="0"/>
      <dgm:spPr/>
    </dgm:pt>
    <dgm:pt modelId="{BB44700D-55B5-42CC-AF21-E0191CF3A884}" type="pres">
      <dgm:prSet presAssocID="{AA01735F-C9E8-4468-95CC-F1ACB238C54B}" presName="bgRect" presStyleLbl="bgShp" presStyleIdx="4" presStyleCnt="5"/>
      <dgm:spPr/>
    </dgm:pt>
    <dgm:pt modelId="{6D2F1B47-E0B4-4526-B213-5AC23D45AFE2}" type="pres">
      <dgm:prSet presAssocID="{AA01735F-C9E8-4468-95CC-F1ACB238C5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CC14C77-16D2-4216-B67B-6075BA315FDF}" type="pres">
      <dgm:prSet presAssocID="{AA01735F-C9E8-4468-95CC-F1ACB238C54B}" presName="spaceRect" presStyleCnt="0"/>
      <dgm:spPr/>
    </dgm:pt>
    <dgm:pt modelId="{15EC27A1-76C7-435B-8B9D-5E047B6996BB}" type="pres">
      <dgm:prSet presAssocID="{AA01735F-C9E8-4468-95CC-F1ACB238C5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BED8907-4A5A-4ABD-A060-CD88655E7FD4}" srcId="{460BB5AA-102A-4361-97A6-C4E831BA0725}" destId="{91B625C5-0753-4C5D-B5F2-1BBC9E5E321E}" srcOrd="3" destOrd="0" parTransId="{D0C7FCD8-485F-4D1C-B94D-DE7EB90A431F}" sibTransId="{9636D78A-C0A1-4907-BB4D-040DA3F2F794}"/>
    <dgm:cxn modelId="{3E85E418-B879-44E1-85D5-4DA92ABE7DFC}" type="presOf" srcId="{AA01735F-C9E8-4468-95CC-F1ACB238C54B}" destId="{15EC27A1-76C7-435B-8B9D-5E047B6996BB}" srcOrd="0" destOrd="0" presId="urn:microsoft.com/office/officeart/2018/2/layout/IconVerticalSolidList"/>
    <dgm:cxn modelId="{C1006319-853C-404D-B93A-EA1F463802E7}" srcId="{460BB5AA-102A-4361-97A6-C4E831BA0725}" destId="{E7C4B9B0-A445-483A-BF77-9B79F1353DC7}" srcOrd="0" destOrd="0" parTransId="{7971CCA2-DFD7-4D50-8C03-E096A559ACAB}" sibTransId="{EF93DCDD-2157-4908-ADDD-4DB0F112AA46}"/>
    <dgm:cxn modelId="{EE2D7826-7A5A-4608-B7F7-39FEFF0CF117}" type="presOf" srcId="{E7C4B9B0-A445-483A-BF77-9B79F1353DC7}" destId="{2E16D3CD-D801-4275-8CE0-1D51B2AEAFD3}" srcOrd="0" destOrd="0" presId="urn:microsoft.com/office/officeart/2018/2/layout/IconVerticalSolidList"/>
    <dgm:cxn modelId="{7935A23F-740A-41A2-BE2A-BDFC8334CD08}" type="presOf" srcId="{6FB52262-9078-4DC4-8A6A-742F3E5BEF42}" destId="{A9F22D31-C4A4-45AE-97EE-FB0004DE4579}" srcOrd="0" destOrd="0" presId="urn:microsoft.com/office/officeart/2018/2/layout/IconVerticalSolidList"/>
    <dgm:cxn modelId="{D775D366-3DFB-4EAA-81FE-DE2700913054}" srcId="{460BB5AA-102A-4361-97A6-C4E831BA0725}" destId="{AA01735F-C9E8-4468-95CC-F1ACB238C54B}" srcOrd="4" destOrd="0" parTransId="{81C2CF35-23E5-4593-80E8-6B9D1F7C075B}" sibTransId="{268F2FD7-7C17-49C4-BB23-C58336347B3D}"/>
    <dgm:cxn modelId="{5D801780-6995-466B-9507-C10308B92BD5}" type="presOf" srcId="{91B625C5-0753-4C5D-B5F2-1BBC9E5E321E}" destId="{709FA840-EDBF-42F9-86D5-40F9D187BCA3}" srcOrd="0" destOrd="0" presId="urn:microsoft.com/office/officeart/2018/2/layout/IconVerticalSolidList"/>
    <dgm:cxn modelId="{1F531781-F71A-43F5-967B-141FCD04CC1F}" srcId="{460BB5AA-102A-4361-97A6-C4E831BA0725}" destId="{D61DFA1C-A57C-4A40-8ABB-1B197684E46D}" srcOrd="1" destOrd="0" parTransId="{A2A0031C-0627-4165-AEE3-0025715D1503}" sibTransId="{5EB31E63-E407-438C-888C-5AB77CBA18C7}"/>
    <dgm:cxn modelId="{C5546F9D-1569-40BA-946A-427B6CF7DEC3}" type="presOf" srcId="{460BB5AA-102A-4361-97A6-C4E831BA0725}" destId="{7C63A223-8A78-4309-A428-F5A0C5279356}" srcOrd="0" destOrd="0" presId="urn:microsoft.com/office/officeart/2018/2/layout/IconVerticalSolidList"/>
    <dgm:cxn modelId="{5119CFB3-58D1-431E-BF65-CCF96F73CE7A}" srcId="{460BB5AA-102A-4361-97A6-C4E831BA0725}" destId="{6FB52262-9078-4DC4-8A6A-742F3E5BEF42}" srcOrd="2" destOrd="0" parTransId="{2D22FFD8-0C33-47F4-992F-BFF43A9F04BF}" sibTransId="{7B671AF8-BF01-441F-AFD9-5F8000290E85}"/>
    <dgm:cxn modelId="{6C8123F6-A0A0-4FEA-BE10-17885A420C2A}" type="presOf" srcId="{D61DFA1C-A57C-4A40-8ABB-1B197684E46D}" destId="{C62C493A-AD1F-4C0D-AB21-DAE996C44784}" srcOrd="0" destOrd="0" presId="urn:microsoft.com/office/officeart/2018/2/layout/IconVerticalSolidList"/>
    <dgm:cxn modelId="{F3104C0A-FF71-40DE-B49F-49BE11E524D9}" type="presParOf" srcId="{7C63A223-8A78-4309-A428-F5A0C5279356}" destId="{364000F2-2FC9-4D4E-AC0A-D4BD5A35BCBB}" srcOrd="0" destOrd="0" presId="urn:microsoft.com/office/officeart/2018/2/layout/IconVerticalSolidList"/>
    <dgm:cxn modelId="{C343A98F-812B-4FC8-8E3F-8E3926D8C58A}" type="presParOf" srcId="{364000F2-2FC9-4D4E-AC0A-D4BD5A35BCBB}" destId="{CA37C110-C971-412C-B378-DD5664809A26}" srcOrd="0" destOrd="0" presId="urn:microsoft.com/office/officeart/2018/2/layout/IconVerticalSolidList"/>
    <dgm:cxn modelId="{FEDC2A26-28A7-4503-8DB3-4EE9C4F13CE2}" type="presParOf" srcId="{364000F2-2FC9-4D4E-AC0A-D4BD5A35BCBB}" destId="{DEB666BA-43EE-4E47-936E-47F550F333BA}" srcOrd="1" destOrd="0" presId="urn:microsoft.com/office/officeart/2018/2/layout/IconVerticalSolidList"/>
    <dgm:cxn modelId="{87D9D870-D2A2-4B49-99BE-256A53062EF8}" type="presParOf" srcId="{364000F2-2FC9-4D4E-AC0A-D4BD5A35BCBB}" destId="{B71DAB5F-4E18-4D85-AA87-3525E4B6CDB4}" srcOrd="2" destOrd="0" presId="urn:microsoft.com/office/officeart/2018/2/layout/IconVerticalSolidList"/>
    <dgm:cxn modelId="{67FAE652-2C5A-4E79-84BE-A0516987DE1D}" type="presParOf" srcId="{364000F2-2FC9-4D4E-AC0A-D4BD5A35BCBB}" destId="{2E16D3CD-D801-4275-8CE0-1D51B2AEAFD3}" srcOrd="3" destOrd="0" presId="urn:microsoft.com/office/officeart/2018/2/layout/IconVerticalSolidList"/>
    <dgm:cxn modelId="{8E1C7618-9B6C-40E1-92B7-19227FD0A7D8}" type="presParOf" srcId="{7C63A223-8A78-4309-A428-F5A0C5279356}" destId="{9C1F9E61-9AD2-4033-B234-C2CF5595BB6F}" srcOrd="1" destOrd="0" presId="urn:microsoft.com/office/officeart/2018/2/layout/IconVerticalSolidList"/>
    <dgm:cxn modelId="{FEB5C8B3-6666-44F5-9B87-CADD876086B5}" type="presParOf" srcId="{7C63A223-8A78-4309-A428-F5A0C5279356}" destId="{8DB4FC91-5492-45A4-B2AD-C8E066763371}" srcOrd="2" destOrd="0" presId="urn:microsoft.com/office/officeart/2018/2/layout/IconVerticalSolidList"/>
    <dgm:cxn modelId="{D2157F19-3B23-44A3-AABA-85349E112541}" type="presParOf" srcId="{8DB4FC91-5492-45A4-B2AD-C8E066763371}" destId="{736D888C-8134-4584-AA36-F9A01ECCC1D6}" srcOrd="0" destOrd="0" presId="urn:microsoft.com/office/officeart/2018/2/layout/IconVerticalSolidList"/>
    <dgm:cxn modelId="{6F13D07E-17A0-4149-BA96-6BF42049A5E7}" type="presParOf" srcId="{8DB4FC91-5492-45A4-B2AD-C8E066763371}" destId="{D09B5C5E-7347-4C9B-BCC5-1FED3F230029}" srcOrd="1" destOrd="0" presId="urn:microsoft.com/office/officeart/2018/2/layout/IconVerticalSolidList"/>
    <dgm:cxn modelId="{C9A78F32-E4E3-4D35-B0A3-2D2ECDF4E80F}" type="presParOf" srcId="{8DB4FC91-5492-45A4-B2AD-C8E066763371}" destId="{F1FF9AFC-43C1-4BF3-9CDE-5CFA58A50293}" srcOrd="2" destOrd="0" presId="urn:microsoft.com/office/officeart/2018/2/layout/IconVerticalSolidList"/>
    <dgm:cxn modelId="{A535E643-A89F-4D93-8322-98673E6FC1F7}" type="presParOf" srcId="{8DB4FC91-5492-45A4-B2AD-C8E066763371}" destId="{C62C493A-AD1F-4C0D-AB21-DAE996C44784}" srcOrd="3" destOrd="0" presId="urn:microsoft.com/office/officeart/2018/2/layout/IconVerticalSolidList"/>
    <dgm:cxn modelId="{4CFCF8A8-4542-4FE8-9991-F391A5B99FDA}" type="presParOf" srcId="{7C63A223-8A78-4309-A428-F5A0C5279356}" destId="{388A0BAD-2503-493B-9D82-559C5BEBCB4D}" srcOrd="3" destOrd="0" presId="urn:microsoft.com/office/officeart/2018/2/layout/IconVerticalSolidList"/>
    <dgm:cxn modelId="{2F4B7506-CDB8-4BDC-9853-FE48496A1183}" type="presParOf" srcId="{7C63A223-8A78-4309-A428-F5A0C5279356}" destId="{3134DCE5-F6A9-4D93-B4F9-5CDCE1CE455B}" srcOrd="4" destOrd="0" presId="urn:microsoft.com/office/officeart/2018/2/layout/IconVerticalSolidList"/>
    <dgm:cxn modelId="{1417E038-A6F7-47C9-AD29-3EF56C803164}" type="presParOf" srcId="{3134DCE5-F6A9-4D93-B4F9-5CDCE1CE455B}" destId="{CA35AF19-049E-4504-9105-98DB6E980619}" srcOrd="0" destOrd="0" presId="urn:microsoft.com/office/officeart/2018/2/layout/IconVerticalSolidList"/>
    <dgm:cxn modelId="{33A41C80-AABE-494B-B793-87F0FA5B6810}" type="presParOf" srcId="{3134DCE5-F6A9-4D93-B4F9-5CDCE1CE455B}" destId="{DC3FA639-D6D9-4059-9CB7-872772BA6258}" srcOrd="1" destOrd="0" presId="urn:microsoft.com/office/officeart/2018/2/layout/IconVerticalSolidList"/>
    <dgm:cxn modelId="{9AC13410-77B4-4034-879E-357F8D587023}" type="presParOf" srcId="{3134DCE5-F6A9-4D93-B4F9-5CDCE1CE455B}" destId="{DF8DA5DC-BDB0-4239-8BB4-CBDBD4EC67BC}" srcOrd="2" destOrd="0" presId="urn:microsoft.com/office/officeart/2018/2/layout/IconVerticalSolidList"/>
    <dgm:cxn modelId="{5630226F-31EA-458D-806E-1E12C8D5543D}" type="presParOf" srcId="{3134DCE5-F6A9-4D93-B4F9-5CDCE1CE455B}" destId="{A9F22D31-C4A4-45AE-97EE-FB0004DE4579}" srcOrd="3" destOrd="0" presId="urn:microsoft.com/office/officeart/2018/2/layout/IconVerticalSolidList"/>
    <dgm:cxn modelId="{BE27AD18-0092-4A56-8088-1051BED23780}" type="presParOf" srcId="{7C63A223-8A78-4309-A428-F5A0C5279356}" destId="{79936F5D-D823-4703-870A-E3EB5EED46C2}" srcOrd="5" destOrd="0" presId="urn:microsoft.com/office/officeart/2018/2/layout/IconVerticalSolidList"/>
    <dgm:cxn modelId="{6AA68785-8201-4AE2-A2BB-462F5DA41E34}" type="presParOf" srcId="{7C63A223-8A78-4309-A428-F5A0C5279356}" destId="{7AD5BB7C-2A64-4E7A-AC4F-869F83A5C934}" srcOrd="6" destOrd="0" presId="urn:microsoft.com/office/officeart/2018/2/layout/IconVerticalSolidList"/>
    <dgm:cxn modelId="{753FC7AE-355F-4E57-841C-441F58098DFE}" type="presParOf" srcId="{7AD5BB7C-2A64-4E7A-AC4F-869F83A5C934}" destId="{EAD801F6-4632-4922-BE06-ABB106AB21BF}" srcOrd="0" destOrd="0" presId="urn:microsoft.com/office/officeart/2018/2/layout/IconVerticalSolidList"/>
    <dgm:cxn modelId="{262E9065-F40E-4393-B2B1-68EE6822F08B}" type="presParOf" srcId="{7AD5BB7C-2A64-4E7A-AC4F-869F83A5C934}" destId="{0B939611-93B8-4AE7-B8CA-7C7D31324F2E}" srcOrd="1" destOrd="0" presId="urn:microsoft.com/office/officeart/2018/2/layout/IconVerticalSolidList"/>
    <dgm:cxn modelId="{48E55EE6-36C3-455B-BE15-46C4442E8757}" type="presParOf" srcId="{7AD5BB7C-2A64-4E7A-AC4F-869F83A5C934}" destId="{5BA3264D-5582-4711-8031-02BEA0E69BEA}" srcOrd="2" destOrd="0" presId="urn:microsoft.com/office/officeart/2018/2/layout/IconVerticalSolidList"/>
    <dgm:cxn modelId="{E044F5D6-7492-40AD-9153-41305B24A527}" type="presParOf" srcId="{7AD5BB7C-2A64-4E7A-AC4F-869F83A5C934}" destId="{709FA840-EDBF-42F9-86D5-40F9D187BCA3}" srcOrd="3" destOrd="0" presId="urn:microsoft.com/office/officeart/2018/2/layout/IconVerticalSolidList"/>
    <dgm:cxn modelId="{43FB9D51-2CC0-4924-A26F-368C3604CEE5}" type="presParOf" srcId="{7C63A223-8A78-4309-A428-F5A0C5279356}" destId="{F4D2983C-3556-436D-80A4-756730951D17}" srcOrd="7" destOrd="0" presId="urn:microsoft.com/office/officeart/2018/2/layout/IconVerticalSolidList"/>
    <dgm:cxn modelId="{FF5A627B-3238-46E3-9138-ABAB5F5A7D9F}" type="presParOf" srcId="{7C63A223-8A78-4309-A428-F5A0C5279356}" destId="{97E86C25-2329-40A9-8F4B-161EB24268E3}" srcOrd="8" destOrd="0" presId="urn:microsoft.com/office/officeart/2018/2/layout/IconVerticalSolidList"/>
    <dgm:cxn modelId="{7C5131E2-381B-4B56-823C-738564EDB879}" type="presParOf" srcId="{97E86C25-2329-40A9-8F4B-161EB24268E3}" destId="{BB44700D-55B5-42CC-AF21-E0191CF3A884}" srcOrd="0" destOrd="0" presId="urn:microsoft.com/office/officeart/2018/2/layout/IconVerticalSolidList"/>
    <dgm:cxn modelId="{45A50C77-282A-4490-94D0-956953328D07}" type="presParOf" srcId="{97E86C25-2329-40A9-8F4B-161EB24268E3}" destId="{6D2F1B47-E0B4-4526-B213-5AC23D45AFE2}" srcOrd="1" destOrd="0" presId="urn:microsoft.com/office/officeart/2018/2/layout/IconVerticalSolidList"/>
    <dgm:cxn modelId="{83BE59FA-4D2C-4519-8FD5-FFB83EA94A4F}" type="presParOf" srcId="{97E86C25-2329-40A9-8F4B-161EB24268E3}" destId="{CCC14C77-16D2-4216-B67B-6075BA315FDF}" srcOrd="2" destOrd="0" presId="urn:microsoft.com/office/officeart/2018/2/layout/IconVerticalSolidList"/>
    <dgm:cxn modelId="{11ED9FAC-BC01-4045-9265-FFE22D5BD71D}" type="presParOf" srcId="{97E86C25-2329-40A9-8F4B-161EB24268E3}" destId="{15EC27A1-76C7-435B-8B9D-5E047B6996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04308B-47A5-4F72-A143-758A497F36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0EDC1-91E8-4519-AFD9-17317519E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 Gather skin images from datasets or medical sources.</a:t>
          </a:r>
        </a:p>
      </dgm:t>
    </dgm:pt>
    <dgm:pt modelId="{9CA7BC1C-FAD8-4D9D-B6CD-073B25F0E3A3}" type="parTrans" cxnId="{55B917A4-769C-47F8-AA8F-DFA0535B1126}">
      <dgm:prSet/>
      <dgm:spPr/>
      <dgm:t>
        <a:bodyPr/>
        <a:lstStyle/>
        <a:p>
          <a:endParaRPr lang="en-US"/>
        </a:p>
      </dgm:t>
    </dgm:pt>
    <dgm:pt modelId="{A26013F5-53A6-4283-BA6D-16B8F9599E10}" type="sibTrans" cxnId="{55B917A4-769C-47F8-AA8F-DFA0535B1126}">
      <dgm:prSet/>
      <dgm:spPr/>
      <dgm:t>
        <a:bodyPr/>
        <a:lstStyle/>
        <a:p>
          <a:endParaRPr lang="en-US"/>
        </a:p>
      </dgm:t>
    </dgm:pt>
    <dgm:pt modelId="{4E624A45-7844-46B7-AB90-B73A33539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Preprocessing: Resize, remove noise, normalize lighting.</a:t>
          </a:r>
        </a:p>
      </dgm:t>
    </dgm:pt>
    <dgm:pt modelId="{A5E19B25-0DD5-4507-BBBC-2701C49A1AFB}" type="parTrans" cxnId="{4F2568B2-B23D-45B2-96A6-A3C1D197E1BF}">
      <dgm:prSet/>
      <dgm:spPr/>
      <dgm:t>
        <a:bodyPr/>
        <a:lstStyle/>
        <a:p>
          <a:endParaRPr lang="en-US"/>
        </a:p>
      </dgm:t>
    </dgm:pt>
    <dgm:pt modelId="{F7D4E54A-14CA-4130-8766-69F3CB336254}" type="sibTrans" cxnId="{4F2568B2-B23D-45B2-96A6-A3C1D197E1BF}">
      <dgm:prSet/>
      <dgm:spPr/>
      <dgm:t>
        <a:bodyPr/>
        <a:lstStyle/>
        <a:p>
          <a:endParaRPr lang="en-US"/>
        </a:p>
      </dgm:t>
    </dgm:pt>
    <dgm:pt modelId="{634294BB-9694-4108-9944-2C5B891D9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Extraction: Identify key patterns (color, texture, shapes).</a:t>
          </a:r>
        </a:p>
      </dgm:t>
    </dgm:pt>
    <dgm:pt modelId="{36E3A6C8-7BD7-4BEE-96B9-B9149A218649}" type="parTrans" cxnId="{E36E4248-4C77-4E2B-A62E-160B06E2F130}">
      <dgm:prSet/>
      <dgm:spPr/>
      <dgm:t>
        <a:bodyPr/>
        <a:lstStyle/>
        <a:p>
          <a:endParaRPr lang="en-US"/>
        </a:p>
      </dgm:t>
    </dgm:pt>
    <dgm:pt modelId="{5A4D9315-8198-4F7E-98A4-0A7CE07E5673}" type="sibTrans" cxnId="{E36E4248-4C77-4E2B-A62E-160B06E2F130}">
      <dgm:prSet/>
      <dgm:spPr/>
      <dgm:t>
        <a:bodyPr/>
        <a:lstStyle/>
        <a:p>
          <a:endParaRPr lang="en-US"/>
        </a:p>
      </dgm:t>
    </dgm:pt>
    <dgm:pt modelId="{8C90EE63-622C-4A7C-98EB-BD695524DC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Training: Train different algorithms (SVM, RF, CNN).</a:t>
          </a:r>
        </a:p>
      </dgm:t>
    </dgm:pt>
    <dgm:pt modelId="{4FB1C034-D833-4B05-A00A-2E8BEDA482E5}" type="parTrans" cxnId="{5C5A4231-2BF8-4E63-B3DA-22D5F0AF3056}">
      <dgm:prSet/>
      <dgm:spPr/>
      <dgm:t>
        <a:bodyPr/>
        <a:lstStyle/>
        <a:p>
          <a:endParaRPr lang="en-US"/>
        </a:p>
      </dgm:t>
    </dgm:pt>
    <dgm:pt modelId="{6F4C7EEC-6C2A-4194-A0CD-8453EB630280}" type="sibTrans" cxnId="{5C5A4231-2BF8-4E63-B3DA-22D5F0AF3056}">
      <dgm:prSet/>
      <dgm:spPr/>
      <dgm:t>
        <a:bodyPr/>
        <a:lstStyle/>
        <a:p>
          <a:endParaRPr lang="en-US"/>
        </a:p>
      </dgm:t>
    </dgm:pt>
    <dgm:pt modelId="{726D42AA-24D2-4FC2-B4E9-12AE38B07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and Evaluation: Measure accuracy, precision, recall, and F1-score.</a:t>
          </a:r>
        </a:p>
      </dgm:t>
    </dgm:pt>
    <dgm:pt modelId="{3B01C435-C491-4DC5-ADB1-D6048E77EBFB}" type="parTrans" cxnId="{14A96100-3E1E-4405-AE0E-07F28D36EF1D}">
      <dgm:prSet/>
      <dgm:spPr/>
      <dgm:t>
        <a:bodyPr/>
        <a:lstStyle/>
        <a:p>
          <a:endParaRPr lang="en-US"/>
        </a:p>
      </dgm:t>
    </dgm:pt>
    <dgm:pt modelId="{C6771E22-1FBA-44EB-9111-CBBF1E0F5AA2}" type="sibTrans" cxnId="{14A96100-3E1E-4405-AE0E-07F28D36EF1D}">
      <dgm:prSet/>
      <dgm:spPr/>
      <dgm:t>
        <a:bodyPr/>
        <a:lstStyle/>
        <a:p>
          <a:endParaRPr lang="en-US"/>
        </a:p>
      </dgm:t>
    </dgm:pt>
    <dgm:pt modelId="{B49006D5-BBA8-4B0C-9D73-3187F2F302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Deployment: Build a simple graphical interface (GUI or web app).</a:t>
          </a:r>
        </a:p>
      </dgm:t>
    </dgm:pt>
    <dgm:pt modelId="{D55F5989-49C8-4ED9-ABAC-9DDF06927719}" type="parTrans" cxnId="{990A3FCC-6260-4A2E-A8E5-1C8B086F4640}">
      <dgm:prSet/>
      <dgm:spPr/>
      <dgm:t>
        <a:bodyPr/>
        <a:lstStyle/>
        <a:p>
          <a:endParaRPr lang="en-US"/>
        </a:p>
      </dgm:t>
    </dgm:pt>
    <dgm:pt modelId="{74C7518F-5C71-407C-9A97-2206D5D8F617}" type="sibTrans" cxnId="{990A3FCC-6260-4A2E-A8E5-1C8B086F4640}">
      <dgm:prSet/>
      <dgm:spPr/>
      <dgm:t>
        <a:bodyPr/>
        <a:lstStyle/>
        <a:p>
          <a:endParaRPr lang="en-US"/>
        </a:p>
      </dgm:t>
    </dgm:pt>
    <dgm:pt modelId="{55CEADE8-FEB0-4F20-9A03-7EA8F1EBC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Image → Preprocessing → Feature Extraction → ML Model → Output (Normal / Affected)</a:t>
          </a:r>
        </a:p>
      </dgm:t>
    </dgm:pt>
    <dgm:pt modelId="{81FF8C40-65A2-4473-BC5F-CD0586C1E8EB}" type="parTrans" cxnId="{E6362299-1837-4399-B2F8-5C34E7F522FD}">
      <dgm:prSet/>
      <dgm:spPr/>
      <dgm:t>
        <a:bodyPr/>
        <a:lstStyle/>
        <a:p>
          <a:endParaRPr lang="en-US"/>
        </a:p>
      </dgm:t>
    </dgm:pt>
    <dgm:pt modelId="{17790141-42E6-4570-B444-602C05E33654}" type="sibTrans" cxnId="{E6362299-1837-4399-B2F8-5C34E7F522FD}">
      <dgm:prSet/>
      <dgm:spPr/>
      <dgm:t>
        <a:bodyPr/>
        <a:lstStyle/>
        <a:p>
          <a:endParaRPr lang="en-US"/>
        </a:p>
      </dgm:t>
    </dgm:pt>
    <dgm:pt modelId="{7BC50DBE-C9DE-4388-9D31-CF205A732C5C}" type="pres">
      <dgm:prSet presAssocID="{DF04308B-47A5-4F72-A143-758A497F36B2}" presName="root" presStyleCnt="0">
        <dgm:presLayoutVars>
          <dgm:dir/>
          <dgm:resizeHandles val="exact"/>
        </dgm:presLayoutVars>
      </dgm:prSet>
      <dgm:spPr/>
    </dgm:pt>
    <dgm:pt modelId="{DD97A3AB-FCEA-467E-AA17-077E4B9FDE8B}" type="pres">
      <dgm:prSet presAssocID="{8110EDC1-91E8-4519-AFD9-17317519E91E}" presName="compNode" presStyleCnt="0"/>
      <dgm:spPr/>
    </dgm:pt>
    <dgm:pt modelId="{42BB234A-F538-414E-8C38-D2B1BD71DE7F}" type="pres">
      <dgm:prSet presAssocID="{8110EDC1-91E8-4519-AFD9-17317519E91E}" presName="bgRect" presStyleLbl="bgShp" presStyleIdx="0" presStyleCnt="7"/>
      <dgm:spPr/>
    </dgm:pt>
    <dgm:pt modelId="{C91C46A6-00EA-46AA-8B72-4176D5C6454B}" type="pres">
      <dgm:prSet presAssocID="{8110EDC1-91E8-4519-AFD9-17317519E91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1F6051-F81E-4F6F-89AE-93BF45E246D5}" type="pres">
      <dgm:prSet presAssocID="{8110EDC1-91E8-4519-AFD9-17317519E91E}" presName="spaceRect" presStyleCnt="0"/>
      <dgm:spPr/>
    </dgm:pt>
    <dgm:pt modelId="{93A73CDE-E1F6-4396-9B0E-8AF0838B3EFF}" type="pres">
      <dgm:prSet presAssocID="{8110EDC1-91E8-4519-AFD9-17317519E91E}" presName="parTx" presStyleLbl="revTx" presStyleIdx="0" presStyleCnt="7">
        <dgm:presLayoutVars>
          <dgm:chMax val="0"/>
          <dgm:chPref val="0"/>
        </dgm:presLayoutVars>
      </dgm:prSet>
      <dgm:spPr/>
    </dgm:pt>
    <dgm:pt modelId="{C4CE551C-5DCA-4C95-A3D0-358797128F97}" type="pres">
      <dgm:prSet presAssocID="{A26013F5-53A6-4283-BA6D-16B8F9599E10}" presName="sibTrans" presStyleCnt="0"/>
      <dgm:spPr/>
    </dgm:pt>
    <dgm:pt modelId="{5008338C-E66E-4B3D-B76B-047929D76A2E}" type="pres">
      <dgm:prSet presAssocID="{4E624A45-7844-46B7-AB90-B73A335394D6}" presName="compNode" presStyleCnt="0"/>
      <dgm:spPr/>
    </dgm:pt>
    <dgm:pt modelId="{07424B8E-8322-4492-A6DD-732350F56CF1}" type="pres">
      <dgm:prSet presAssocID="{4E624A45-7844-46B7-AB90-B73A335394D6}" presName="bgRect" presStyleLbl="bgShp" presStyleIdx="1" presStyleCnt="7"/>
      <dgm:spPr/>
    </dgm:pt>
    <dgm:pt modelId="{AD25D5F9-210A-4680-8C7B-0EA93280E1EB}" type="pres">
      <dgm:prSet presAssocID="{4E624A45-7844-46B7-AB90-B73A335394D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E268737-8006-4AE9-9B52-342989D2E291}" type="pres">
      <dgm:prSet presAssocID="{4E624A45-7844-46B7-AB90-B73A335394D6}" presName="spaceRect" presStyleCnt="0"/>
      <dgm:spPr/>
    </dgm:pt>
    <dgm:pt modelId="{E2A230B0-00BA-4DA6-AD93-E18A2534257F}" type="pres">
      <dgm:prSet presAssocID="{4E624A45-7844-46B7-AB90-B73A335394D6}" presName="parTx" presStyleLbl="revTx" presStyleIdx="1" presStyleCnt="7">
        <dgm:presLayoutVars>
          <dgm:chMax val="0"/>
          <dgm:chPref val="0"/>
        </dgm:presLayoutVars>
      </dgm:prSet>
      <dgm:spPr/>
    </dgm:pt>
    <dgm:pt modelId="{F8B6A255-56EC-4725-BBD4-DCB3F555731D}" type="pres">
      <dgm:prSet presAssocID="{F7D4E54A-14CA-4130-8766-69F3CB336254}" presName="sibTrans" presStyleCnt="0"/>
      <dgm:spPr/>
    </dgm:pt>
    <dgm:pt modelId="{A0B855EB-35C1-47BD-9410-903BD4490AA6}" type="pres">
      <dgm:prSet presAssocID="{634294BB-9694-4108-9944-2C5B891D9706}" presName="compNode" presStyleCnt="0"/>
      <dgm:spPr/>
    </dgm:pt>
    <dgm:pt modelId="{72B2DA68-3332-438D-951B-F093B9A09EAB}" type="pres">
      <dgm:prSet presAssocID="{634294BB-9694-4108-9944-2C5B891D9706}" presName="bgRect" presStyleLbl="bgShp" presStyleIdx="2" presStyleCnt="7"/>
      <dgm:spPr/>
    </dgm:pt>
    <dgm:pt modelId="{C74433DA-2B85-4540-8EB4-E66277E7162A}" type="pres">
      <dgm:prSet presAssocID="{634294BB-9694-4108-9944-2C5B891D970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1C5B5AB2-4D58-415D-8E1D-429590B0C129}" type="pres">
      <dgm:prSet presAssocID="{634294BB-9694-4108-9944-2C5B891D9706}" presName="spaceRect" presStyleCnt="0"/>
      <dgm:spPr/>
    </dgm:pt>
    <dgm:pt modelId="{785E47C0-FB0B-4015-914A-90C86AFB4C82}" type="pres">
      <dgm:prSet presAssocID="{634294BB-9694-4108-9944-2C5B891D9706}" presName="parTx" presStyleLbl="revTx" presStyleIdx="2" presStyleCnt="7">
        <dgm:presLayoutVars>
          <dgm:chMax val="0"/>
          <dgm:chPref val="0"/>
        </dgm:presLayoutVars>
      </dgm:prSet>
      <dgm:spPr/>
    </dgm:pt>
    <dgm:pt modelId="{F88B2E7B-60EE-4967-8717-043D9246A7D4}" type="pres">
      <dgm:prSet presAssocID="{5A4D9315-8198-4F7E-98A4-0A7CE07E5673}" presName="sibTrans" presStyleCnt="0"/>
      <dgm:spPr/>
    </dgm:pt>
    <dgm:pt modelId="{6D2BE45B-18C3-4756-B669-C06BD23CCC97}" type="pres">
      <dgm:prSet presAssocID="{8C90EE63-622C-4A7C-98EB-BD695524DC56}" presName="compNode" presStyleCnt="0"/>
      <dgm:spPr/>
    </dgm:pt>
    <dgm:pt modelId="{84DA25FB-09C6-4F4A-B95C-6F1AD49BB8F6}" type="pres">
      <dgm:prSet presAssocID="{8C90EE63-622C-4A7C-98EB-BD695524DC56}" presName="bgRect" presStyleLbl="bgShp" presStyleIdx="3" presStyleCnt="7"/>
      <dgm:spPr/>
    </dgm:pt>
    <dgm:pt modelId="{F73D19F2-F73A-489B-A54F-AA28E2CF4030}" type="pres">
      <dgm:prSet presAssocID="{8C90EE63-622C-4A7C-98EB-BD695524DC5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6D1C90AF-6867-4C90-A7C9-8AD3260197DF}" type="pres">
      <dgm:prSet presAssocID="{8C90EE63-622C-4A7C-98EB-BD695524DC56}" presName="spaceRect" presStyleCnt="0"/>
      <dgm:spPr/>
    </dgm:pt>
    <dgm:pt modelId="{357A4FA9-F574-4689-B236-BD5D9A123EFE}" type="pres">
      <dgm:prSet presAssocID="{8C90EE63-622C-4A7C-98EB-BD695524DC56}" presName="parTx" presStyleLbl="revTx" presStyleIdx="3" presStyleCnt="7">
        <dgm:presLayoutVars>
          <dgm:chMax val="0"/>
          <dgm:chPref val="0"/>
        </dgm:presLayoutVars>
      </dgm:prSet>
      <dgm:spPr/>
    </dgm:pt>
    <dgm:pt modelId="{B2A4082A-2003-4352-8D1B-B7574225BA6E}" type="pres">
      <dgm:prSet presAssocID="{6F4C7EEC-6C2A-4194-A0CD-8453EB630280}" presName="sibTrans" presStyleCnt="0"/>
      <dgm:spPr/>
    </dgm:pt>
    <dgm:pt modelId="{7B710CC8-BC0A-446A-90E1-50A311ECBBB2}" type="pres">
      <dgm:prSet presAssocID="{726D42AA-24D2-4FC2-B4E9-12AE38B0793B}" presName="compNode" presStyleCnt="0"/>
      <dgm:spPr/>
    </dgm:pt>
    <dgm:pt modelId="{AFCD0E8F-7429-4660-8B29-4D6A9254AAF1}" type="pres">
      <dgm:prSet presAssocID="{726D42AA-24D2-4FC2-B4E9-12AE38B0793B}" presName="bgRect" presStyleLbl="bgShp" presStyleIdx="4" presStyleCnt="7"/>
      <dgm:spPr/>
    </dgm:pt>
    <dgm:pt modelId="{859E2747-F196-4BF8-96AB-881F3372EF34}" type="pres">
      <dgm:prSet presAssocID="{726D42AA-24D2-4FC2-B4E9-12AE38B0793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66E1139-11EF-4604-9B98-C998E0EB5529}" type="pres">
      <dgm:prSet presAssocID="{726D42AA-24D2-4FC2-B4E9-12AE38B0793B}" presName="spaceRect" presStyleCnt="0"/>
      <dgm:spPr/>
    </dgm:pt>
    <dgm:pt modelId="{F07D8B00-C75C-4812-A6AD-9EF8154D4CC3}" type="pres">
      <dgm:prSet presAssocID="{726D42AA-24D2-4FC2-B4E9-12AE38B0793B}" presName="parTx" presStyleLbl="revTx" presStyleIdx="4" presStyleCnt="7">
        <dgm:presLayoutVars>
          <dgm:chMax val="0"/>
          <dgm:chPref val="0"/>
        </dgm:presLayoutVars>
      </dgm:prSet>
      <dgm:spPr/>
    </dgm:pt>
    <dgm:pt modelId="{CA44AE6E-BCB3-4880-96ED-D8ADE1F7EA4F}" type="pres">
      <dgm:prSet presAssocID="{C6771E22-1FBA-44EB-9111-CBBF1E0F5AA2}" presName="sibTrans" presStyleCnt="0"/>
      <dgm:spPr/>
    </dgm:pt>
    <dgm:pt modelId="{45108B98-46FB-4FE0-9848-4BAF7336AF78}" type="pres">
      <dgm:prSet presAssocID="{B49006D5-BBA8-4B0C-9D73-3187F2F30247}" presName="compNode" presStyleCnt="0"/>
      <dgm:spPr/>
    </dgm:pt>
    <dgm:pt modelId="{1A16F9A2-35BA-48B3-B2BF-25182AEF0D24}" type="pres">
      <dgm:prSet presAssocID="{B49006D5-BBA8-4B0C-9D73-3187F2F30247}" presName="bgRect" presStyleLbl="bgShp" presStyleIdx="5" presStyleCnt="7"/>
      <dgm:spPr/>
    </dgm:pt>
    <dgm:pt modelId="{E34E4F94-2D13-477E-A78B-38CAF5D9C2CC}" type="pres">
      <dgm:prSet presAssocID="{B49006D5-BBA8-4B0C-9D73-3187F2F3024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D98C036-B204-46CF-B207-6939E54E27BA}" type="pres">
      <dgm:prSet presAssocID="{B49006D5-BBA8-4B0C-9D73-3187F2F30247}" presName="spaceRect" presStyleCnt="0"/>
      <dgm:spPr/>
    </dgm:pt>
    <dgm:pt modelId="{72713456-CBB7-48A9-877B-6846D1089B6D}" type="pres">
      <dgm:prSet presAssocID="{B49006D5-BBA8-4B0C-9D73-3187F2F30247}" presName="parTx" presStyleLbl="revTx" presStyleIdx="5" presStyleCnt="7">
        <dgm:presLayoutVars>
          <dgm:chMax val="0"/>
          <dgm:chPref val="0"/>
        </dgm:presLayoutVars>
      </dgm:prSet>
      <dgm:spPr/>
    </dgm:pt>
    <dgm:pt modelId="{D48ED776-08E0-4C64-B5FD-FD51BF5891C3}" type="pres">
      <dgm:prSet presAssocID="{74C7518F-5C71-407C-9A97-2206D5D8F617}" presName="sibTrans" presStyleCnt="0"/>
      <dgm:spPr/>
    </dgm:pt>
    <dgm:pt modelId="{B8EED4FC-2C66-4F5F-B286-E4A25CC2E1EB}" type="pres">
      <dgm:prSet presAssocID="{55CEADE8-FEB0-4F20-9A03-7EA8F1EBCC53}" presName="compNode" presStyleCnt="0"/>
      <dgm:spPr/>
    </dgm:pt>
    <dgm:pt modelId="{920948E5-79CC-4BDB-95C4-552042C264DB}" type="pres">
      <dgm:prSet presAssocID="{55CEADE8-FEB0-4F20-9A03-7EA8F1EBCC53}" presName="bgRect" presStyleLbl="bgShp" presStyleIdx="6" presStyleCnt="7"/>
      <dgm:spPr/>
    </dgm:pt>
    <dgm:pt modelId="{25807200-1ED1-4993-A298-BB6A9604E298}" type="pres">
      <dgm:prSet presAssocID="{55CEADE8-FEB0-4F20-9A03-7EA8F1EBCC5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C51312-3A12-4F25-AF1C-071E889A67A6}" type="pres">
      <dgm:prSet presAssocID="{55CEADE8-FEB0-4F20-9A03-7EA8F1EBCC53}" presName="spaceRect" presStyleCnt="0"/>
      <dgm:spPr/>
    </dgm:pt>
    <dgm:pt modelId="{9DA98673-56EB-48C5-8290-A0ACA2A3C52C}" type="pres">
      <dgm:prSet presAssocID="{55CEADE8-FEB0-4F20-9A03-7EA8F1EBCC5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4A96100-3E1E-4405-AE0E-07F28D36EF1D}" srcId="{DF04308B-47A5-4F72-A143-758A497F36B2}" destId="{726D42AA-24D2-4FC2-B4E9-12AE38B0793B}" srcOrd="4" destOrd="0" parTransId="{3B01C435-C491-4DC5-ADB1-D6048E77EBFB}" sibTransId="{C6771E22-1FBA-44EB-9111-CBBF1E0F5AA2}"/>
    <dgm:cxn modelId="{5C5A4231-2BF8-4E63-B3DA-22D5F0AF3056}" srcId="{DF04308B-47A5-4F72-A143-758A497F36B2}" destId="{8C90EE63-622C-4A7C-98EB-BD695524DC56}" srcOrd="3" destOrd="0" parTransId="{4FB1C034-D833-4B05-A00A-2E8BEDA482E5}" sibTransId="{6F4C7EEC-6C2A-4194-A0CD-8453EB630280}"/>
    <dgm:cxn modelId="{1A7E1B67-C413-4F32-BF1F-DCB74F961796}" type="presOf" srcId="{4E624A45-7844-46B7-AB90-B73A335394D6}" destId="{E2A230B0-00BA-4DA6-AD93-E18A2534257F}" srcOrd="0" destOrd="0" presId="urn:microsoft.com/office/officeart/2018/2/layout/IconVerticalSolidList"/>
    <dgm:cxn modelId="{E36E4248-4C77-4E2B-A62E-160B06E2F130}" srcId="{DF04308B-47A5-4F72-A143-758A497F36B2}" destId="{634294BB-9694-4108-9944-2C5B891D9706}" srcOrd="2" destOrd="0" parTransId="{36E3A6C8-7BD7-4BEE-96B9-B9149A218649}" sibTransId="{5A4D9315-8198-4F7E-98A4-0A7CE07E5673}"/>
    <dgm:cxn modelId="{6006FB54-4C50-4D97-A26D-EEA3E2461434}" type="presOf" srcId="{8C90EE63-622C-4A7C-98EB-BD695524DC56}" destId="{357A4FA9-F574-4689-B236-BD5D9A123EFE}" srcOrd="0" destOrd="0" presId="urn:microsoft.com/office/officeart/2018/2/layout/IconVerticalSolidList"/>
    <dgm:cxn modelId="{C48B2375-1D37-41D2-B49F-EB8409ADE811}" type="presOf" srcId="{634294BB-9694-4108-9944-2C5B891D9706}" destId="{785E47C0-FB0B-4015-914A-90C86AFB4C82}" srcOrd="0" destOrd="0" presId="urn:microsoft.com/office/officeart/2018/2/layout/IconVerticalSolidList"/>
    <dgm:cxn modelId="{3368C67C-3626-42B8-AF66-C06C1C0F278D}" type="presOf" srcId="{8110EDC1-91E8-4519-AFD9-17317519E91E}" destId="{93A73CDE-E1F6-4396-9B0E-8AF0838B3EFF}" srcOrd="0" destOrd="0" presId="urn:microsoft.com/office/officeart/2018/2/layout/IconVerticalSolidList"/>
    <dgm:cxn modelId="{E6362299-1837-4399-B2F8-5C34E7F522FD}" srcId="{DF04308B-47A5-4F72-A143-758A497F36B2}" destId="{55CEADE8-FEB0-4F20-9A03-7EA8F1EBCC53}" srcOrd="6" destOrd="0" parTransId="{81FF8C40-65A2-4473-BC5F-CD0586C1E8EB}" sibTransId="{17790141-42E6-4570-B444-602C05E33654}"/>
    <dgm:cxn modelId="{55B917A4-769C-47F8-AA8F-DFA0535B1126}" srcId="{DF04308B-47A5-4F72-A143-758A497F36B2}" destId="{8110EDC1-91E8-4519-AFD9-17317519E91E}" srcOrd="0" destOrd="0" parTransId="{9CA7BC1C-FAD8-4D9D-B6CD-073B25F0E3A3}" sibTransId="{A26013F5-53A6-4283-BA6D-16B8F9599E10}"/>
    <dgm:cxn modelId="{4F2568B2-B23D-45B2-96A6-A3C1D197E1BF}" srcId="{DF04308B-47A5-4F72-A143-758A497F36B2}" destId="{4E624A45-7844-46B7-AB90-B73A335394D6}" srcOrd="1" destOrd="0" parTransId="{A5E19B25-0DD5-4507-BBBC-2701C49A1AFB}" sibTransId="{F7D4E54A-14CA-4130-8766-69F3CB336254}"/>
    <dgm:cxn modelId="{1E46F9BC-8793-4FB6-BBAE-EB3DACAD816A}" type="presOf" srcId="{B49006D5-BBA8-4B0C-9D73-3187F2F30247}" destId="{72713456-CBB7-48A9-877B-6846D1089B6D}" srcOrd="0" destOrd="0" presId="urn:microsoft.com/office/officeart/2018/2/layout/IconVerticalSolidList"/>
    <dgm:cxn modelId="{211480C3-7B17-4688-B8FA-AAFA11166AB7}" type="presOf" srcId="{DF04308B-47A5-4F72-A143-758A497F36B2}" destId="{7BC50DBE-C9DE-4388-9D31-CF205A732C5C}" srcOrd="0" destOrd="0" presId="urn:microsoft.com/office/officeart/2018/2/layout/IconVerticalSolidList"/>
    <dgm:cxn modelId="{990A3FCC-6260-4A2E-A8E5-1C8B086F4640}" srcId="{DF04308B-47A5-4F72-A143-758A497F36B2}" destId="{B49006D5-BBA8-4B0C-9D73-3187F2F30247}" srcOrd="5" destOrd="0" parTransId="{D55F5989-49C8-4ED9-ABAC-9DDF06927719}" sibTransId="{74C7518F-5C71-407C-9A97-2206D5D8F617}"/>
    <dgm:cxn modelId="{DCF4F3E5-6312-456E-ABF2-8CD57AD6C488}" type="presOf" srcId="{726D42AA-24D2-4FC2-B4E9-12AE38B0793B}" destId="{F07D8B00-C75C-4812-A6AD-9EF8154D4CC3}" srcOrd="0" destOrd="0" presId="urn:microsoft.com/office/officeart/2018/2/layout/IconVerticalSolidList"/>
    <dgm:cxn modelId="{5F3D75F3-CAB8-4AC1-86EA-120C10D73FAC}" type="presOf" srcId="{55CEADE8-FEB0-4F20-9A03-7EA8F1EBCC53}" destId="{9DA98673-56EB-48C5-8290-A0ACA2A3C52C}" srcOrd="0" destOrd="0" presId="urn:microsoft.com/office/officeart/2018/2/layout/IconVerticalSolidList"/>
    <dgm:cxn modelId="{B9FD8F33-623E-4CAE-BB99-0C34CC51A8A1}" type="presParOf" srcId="{7BC50DBE-C9DE-4388-9D31-CF205A732C5C}" destId="{DD97A3AB-FCEA-467E-AA17-077E4B9FDE8B}" srcOrd="0" destOrd="0" presId="urn:microsoft.com/office/officeart/2018/2/layout/IconVerticalSolidList"/>
    <dgm:cxn modelId="{09DC0914-2B8F-4502-B848-A7B344EF684D}" type="presParOf" srcId="{DD97A3AB-FCEA-467E-AA17-077E4B9FDE8B}" destId="{42BB234A-F538-414E-8C38-D2B1BD71DE7F}" srcOrd="0" destOrd="0" presId="urn:microsoft.com/office/officeart/2018/2/layout/IconVerticalSolidList"/>
    <dgm:cxn modelId="{F609771D-0E19-464C-987C-42BC38535823}" type="presParOf" srcId="{DD97A3AB-FCEA-467E-AA17-077E4B9FDE8B}" destId="{C91C46A6-00EA-46AA-8B72-4176D5C6454B}" srcOrd="1" destOrd="0" presId="urn:microsoft.com/office/officeart/2018/2/layout/IconVerticalSolidList"/>
    <dgm:cxn modelId="{49F85614-1F59-43EA-8EA5-BAC7DDC6AFF1}" type="presParOf" srcId="{DD97A3AB-FCEA-467E-AA17-077E4B9FDE8B}" destId="{811F6051-F81E-4F6F-89AE-93BF45E246D5}" srcOrd="2" destOrd="0" presId="urn:microsoft.com/office/officeart/2018/2/layout/IconVerticalSolidList"/>
    <dgm:cxn modelId="{ABACE0DD-70BB-4FD3-853D-F3D11C0FFA29}" type="presParOf" srcId="{DD97A3AB-FCEA-467E-AA17-077E4B9FDE8B}" destId="{93A73CDE-E1F6-4396-9B0E-8AF0838B3EFF}" srcOrd="3" destOrd="0" presId="urn:microsoft.com/office/officeart/2018/2/layout/IconVerticalSolidList"/>
    <dgm:cxn modelId="{ECE37F9C-798A-4E0E-A406-A9FDABD72937}" type="presParOf" srcId="{7BC50DBE-C9DE-4388-9D31-CF205A732C5C}" destId="{C4CE551C-5DCA-4C95-A3D0-358797128F97}" srcOrd="1" destOrd="0" presId="urn:microsoft.com/office/officeart/2018/2/layout/IconVerticalSolidList"/>
    <dgm:cxn modelId="{663D3D43-2C3F-4DD8-A939-FA215FED5EDB}" type="presParOf" srcId="{7BC50DBE-C9DE-4388-9D31-CF205A732C5C}" destId="{5008338C-E66E-4B3D-B76B-047929D76A2E}" srcOrd="2" destOrd="0" presId="urn:microsoft.com/office/officeart/2018/2/layout/IconVerticalSolidList"/>
    <dgm:cxn modelId="{932F889E-4D85-434E-B90A-5B502EDEDAD6}" type="presParOf" srcId="{5008338C-E66E-4B3D-B76B-047929D76A2E}" destId="{07424B8E-8322-4492-A6DD-732350F56CF1}" srcOrd="0" destOrd="0" presId="urn:microsoft.com/office/officeart/2018/2/layout/IconVerticalSolidList"/>
    <dgm:cxn modelId="{53E020DF-ABDA-4B00-B0F5-A37CF60B0470}" type="presParOf" srcId="{5008338C-E66E-4B3D-B76B-047929D76A2E}" destId="{AD25D5F9-210A-4680-8C7B-0EA93280E1EB}" srcOrd="1" destOrd="0" presId="urn:microsoft.com/office/officeart/2018/2/layout/IconVerticalSolidList"/>
    <dgm:cxn modelId="{1D21742A-A9EE-4F6E-B2A3-25F0DDD0065A}" type="presParOf" srcId="{5008338C-E66E-4B3D-B76B-047929D76A2E}" destId="{3E268737-8006-4AE9-9B52-342989D2E291}" srcOrd="2" destOrd="0" presId="urn:microsoft.com/office/officeart/2018/2/layout/IconVerticalSolidList"/>
    <dgm:cxn modelId="{EA98B0B8-5E26-457E-83E2-C3984F343208}" type="presParOf" srcId="{5008338C-E66E-4B3D-B76B-047929D76A2E}" destId="{E2A230B0-00BA-4DA6-AD93-E18A2534257F}" srcOrd="3" destOrd="0" presId="urn:microsoft.com/office/officeart/2018/2/layout/IconVerticalSolidList"/>
    <dgm:cxn modelId="{7B2CF08A-389F-4A8B-ACBD-FDA7CE1DFA09}" type="presParOf" srcId="{7BC50DBE-C9DE-4388-9D31-CF205A732C5C}" destId="{F8B6A255-56EC-4725-BBD4-DCB3F555731D}" srcOrd="3" destOrd="0" presId="urn:microsoft.com/office/officeart/2018/2/layout/IconVerticalSolidList"/>
    <dgm:cxn modelId="{BFC4C190-B91A-43B8-844C-F2C8DD326B3E}" type="presParOf" srcId="{7BC50DBE-C9DE-4388-9D31-CF205A732C5C}" destId="{A0B855EB-35C1-47BD-9410-903BD4490AA6}" srcOrd="4" destOrd="0" presId="urn:microsoft.com/office/officeart/2018/2/layout/IconVerticalSolidList"/>
    <dgm:cxn modelId="{8A579476-AD11-4207-BAD9-D4B1598445CB}" type="presParOf" srcId="{A0B855EB-35C1-47BD-9410-903BD4490AA6}" destId="{72B2DA68-3332-438D-951B-F093B9A09EAB}" srcOrd="0" destOrd="0" presId="urn:microsoft.com/office/officeart/2018/2/layout/IconVerticalSolidList"/>
    <dgm:cxn modelId="{242C6920-2BB9-42A3-A2DE-8CAC3C4EE817}" type="presParOf" srcId="{A0B855EB-35C1-47BD-9410-903BD4490AA6}" destId="{C74433DA-2B85-4540-8EB4-E66277E7162A}" srcOrd="1" destOrd="0" presId="urn:microsoft.com/office/officeart/2018/2/layout/IconVerticalSolidList"/>
    <dgm:cxn modelId="{A330094C-9E71-4EAF-89AB-48D5B838E3F9}" type="presParOf" srcId="{A0B855EB-35C1-47BD-9410-903BD4490AA6}" destId="{1C5B5AB2-4D58-415D-8E1D-429590B0C129}" srcOrd="2" destOrd="0" presId="urn:microsoft.com/office/officeart/2018/2/layout/IconVerticalSolidList"/>
    <dgm:cxn modelId="{B11C8ECB-A382-493C-8508-7F366BC658C4}" type="presParOf" srcId="{A0B855EB-35C1-47BD-9410-903BD4490AA6}" destId="{785E47C0-FB0B-4015-914A-90C86AFB4C82}" srcOrd="3" destOrd="0" presId="urn:microsoft.com/office/officeart/2018/2/layout/IconVerticalSolidList"/>
    <dgm:cxn modelId="{637CBD84-C3AA-4935-B01B-9C445BF5744F}" type="presParOf" srcId="{7BC50DBE-C9DE-4388-9D31-CF205A732C5C}" destId="{F88B2E7B-60EE-4967-8717-043D9246A7D4}" srcOrd="5" destOrd="0" presId="urn:microsoft.com/office/officeart/2018/2/layout/IconVerticalSolidList"/>
    <dgm:cxn modelId="{9896AD82-9082-465E-8704-E70FB7DD88F3}" type="presParOf" srcId="{7BC50DBE-C9DE-4388-9D31-CF205A732C5C}" destId="{6D2BE45B-18C3-4756-B669-C06BD23CCC97}" srcOrd="6" destOrd="0" presId="urn:microsoft.com/office/officeart/2018/2/layout/IconVerticalSolidList"/>
    <dgm:cxn modelId="{158B8125-67F7-4F10-B2AD-997C5D8A944B}" type="presParOf" srcId="{6D2BE45B-18C3-4756-B669-C06BD23CCC97}" destId="{84DA25FB-09C6-4F4A-B95C-6F1AD49BB8F6}" srcOrd="0" destOrd="0" presId="urn:microsoft.com/office/officeart/2018/2/layout/IconVerticalSolidList"/>
    <dgm:cxn modelId="{8135410B-612A-47D7-9463-FB4D24EF10F6}" type="presParOf" srcId="{6D2BE45B-18C3-4756-B669-C06BD23CCC97}" destId="{F73D19F2-F73A-489B-A54F-AA28E2CF4030}" srcOrd="1" destOrd="0" presId="urn:microsoft.com/office/officeart/2018/2/layout/IconVerticalSolidList"/>
    <dgm:cxn modelId="{F3B84F48-80F2-40CC-AC99-C817DE3211B2}" type="presParOf" srcId="{6D2BE45B-18C3-4756-B669-C06BD23CCC97}" destId="{6D1C90AF-6867-4C90-A7C9-8AD3260197DF}" srcOrd="2" destOrd="0" presId="urn:microsoft.com/office/officeart/2018/2/layout/IconVerticalSolidList"/>
    <dgm:cxn modelId="{D0476AE4-2AEF-4C4A-AD67-EC2BC99CE34D}" type="presParOf" srcId="{6D2BE45B-18C3-4756-B669-C06BD23CCC97}" destId="{357A4FA9-F574-4689-B236-BD5D9A123EFE}" srcOrd="3" destOrd="0" presId="urn:microsoft.com/office/officeart/2018/2/layout/IconVerticalSolidList"/>
    <dgm:cxn modelId="{B3899D28-2304-44F5-B135-01A6EC1DC86A}" type="presParOf" srcId="{7BC50DBE-C9DE-4388-9D31-CF205A732C5C}" destId="{B2A4082A-2003-4352-8D1B-B7574225BA6E}" srcOrd="7" destOrd="0" presId="urn:microsoft.com/office/officeart/2018/2/layout/IconVerticalSolidList"/>
    <dgm:cxn modelId="{86988024-AC14-4E05-82F2-649887EF19F1}" type="presParOf" srcId="{7BC50DBE-C9DE-4388-9D31-CF205A732C5C}" destId="{7B710CC8-BC0A-446A-90E1-50A311ECBBB2}" srcOrd="8" destOrd="0" presId="urn:microsoft.com/office/officeart/2018/2/layout/IconVerticalSolidList"/>
    <dgm:cxn modelId="{358823D8-9BED-4310-AAB7-320469E886D2}" type="presParOf" srcId="{7B710CC8-BC0A-446A-90E1-50A311ECBBB2}" destId="{AFCD0E8F-7429-4660-8B29-4D6A9254AAF1}" srcOrd="0" destOrd="0" presId="urn:microsoft.com/office/officeart/2018/2/layout/IconVerticalSolidList"/>
    <dgm:cxn modelId="{79B3CC26-BE12-42A6-AD33-ADB4DAAE175C}" type="presParOf" srcId="{7B710CC8-BC0A-446A-90E1-50A311ECBBB2}" destId="{859E2747-F196-4BF8-96AB-881F3372EF34}" srcOrd="1" destOrd="0" presId="urn:microsoft.com/office/officeart/2018/2/layout/IconVerticalSolidList"/>
    <dgm:cxn modelId="{82D832C3-703F-4EF5-87EA-A0AF41A74D97}" type="presParOf" srcId="{7B710CC8-BC0A-446A-90E1-50A311ECBBB2}" destId="{F66E1139-11EF-4604-9B98-C998E0EB5529}" srcOrd="2" destOrd="0" presId="urn:microsoft.com/office/officeart/2018/2/layout/IconVerticalSolidList"/>
    <dgm:cxn modelId="{0ADC3FB6-6E50-4A59-B880-9DB8DFA79E5C}" type="presParOf" srcId="{7B710CC8-BC0A-446A-90E1-50A311ECBBB2}" destId="{F07D8B00-C75C-4812-A6AD-9EF8154D4CC3}" srcOrd="3" destOrd="0" presId="urn:microsoft.com/office/officeart/2018/2/layout/IconVerticalSolidList"/>
    <dgm:cxn modelId="{42D8A070-5A30-49B5-B695-9279FBA23515}" type="presParOf" srcId="{7BC50DBE-C9DE-4388-9D31-CF205A732C5C}" destId="{CA44AE6E-BCB3-4880-96ED-D8ADE1F7EA4F}" srcOrd="9" destOrd="0" presId="urn:microsoft.com/office/officeart/2018/2/layout/IconVerticalSolidList"/>
    <dgm:cxn modelId="{677236EF-7CF0-4C48-ABBD-1F73BC46B6D5}" type="presParOf" srcId="{7BC50DBE-C9DE-4388-9D31-CF205A732C5C}" destId="{45108B98-46FB-4FE0-9848-4BAF7336AF78}" srcOrd="10" destOrd="0" presId="urn:microsoft.com/office/officeart/2018/2/layout/IconVerticalSolidList"/>
    <dgm:cxn modelId="{4CFF75F5-4A73-4B63-90E4-8D95451D9393}" type="presParOf" srcId="{45108B98-46FB-4FE0-9848-4BAF7336AF78}" destId="{1A16F9A2-35BA-48B3-B2BF-25182AEF0D24}" srcOrd="0" destOrd="0" presId="urn:microsoft.com/office/officeart/2018/2/layout/IconVerticalSolidList"/>
    <dgm:cxn modelId="{CBBC3E6B-4A07-48E3-90F9-2321A0DFF048}" type="presParOf" srcId="{45108B98-46FB-4FE0-9848-4BAF7336AF78}" destId="{E34E4F94-2D13-477E-A78B-38CAF5D9C2CC}" srcOrd="1" destOrd="0" presId="urn:microsoft.com/office/officeart/2018/2/layout/IconVerticalSolidList"/>
    <dgm:cxn modelId="{44CC95EE-3324-4920-9BF1-5DA4290DE4D6}" type="presParOf" srcId="{45108B98-46FB-4FE0-9848-4BAF7336AF78}" destId="{1D98C036-B204-46CF-B207-6939E54E27BA}" srcOrd="2" destOrd="0" presId="urn:microsoft.com/office/officeart/2018/2/layout/IconVerticalSolidList"/>
    <dgm:cxn modelId="{939A7ED1-3D40-4FE2-8058-3060EED21387}" type="presParOf" srcId="{45108B98-46FB-4FE0-9848-4BAF7336AF78}" destId="{72713456-CBB7-48A9-877B-6846D1089B6D}" srcOrd="3" destOrd="0" presId="urn:microsoft.com/office/officeart/2018/2/layout/IconVerticalSolidList"/>
    <dgm:cxn modelId="{62EBB5FA-20E0-40E3-884B-7C724471D6D4}" type="presParOf" srcId="{7BC50DBE-C9DE-4388-9D31-CF205A732C5C}" destId="{D48ED776-08E0-4C64-B5FD-FD51BF5891C3}" srcOrd="11" destOrd="0" presId="urn:microsoft.com/office/officeart/2018/2/layout/IconVerticalSolidList"/>
    <dgm:cxn modelId="{F6B640EE-C197-49C3-B847-4D5D578856AF}" type="presParOf" srcId="{7BC50DBE-C9DE-4388-9D31-CF205A732C5C}" destId="{B8EED4FC-2C66-4F5F-B286-E4A25CC2E1EB}" srcOrd="12" destOrd="0" presId="urn:microsoft.com/office/officeart/2018/2/layout/IconVerticalSolidList"/>
    <dgm:cxn modelId="{1E941F0E-CC78-4F02-B52D-90EA630F8791}" type="presParOf" srcId="{B8EED4FC-2C66-4F5F-B286-E4A25CC2E1EB}" destId="{920948E5-79CC-4BDB-95C4-552042C264DB}" srcOrd="0" destOrd="0" presId="urn:microsoft.com/office/officeart/2018/2/layout/IconVerticalSolidList"/>
    <dgm:cxn modelId="{EFB5F27C-BE50-4BCF-B630-BCD96F0BB5BF}" type="presParOf" srcId="{B8EED4FC-2C66-4F5F-B286-E4A25CC2E1EB}" destId="{25807200-1ED1-4993-A298-BB6A9604E298}" srcOrd="1" destOrd="0" presId="urn:microsoft.com/office/officeart/2018/2/layout/IconVerticalSolidList"/>
    <dgm:cxn modelId="{9CBA15FF-7589-4489-BE07-7308E2C46A95}" type="presParOf" srcId="{B8EED4FC-2C66-4F5F-B286-E4A25CC2E1EB}" destId="{25C51312-3A12-4F25-AF1C-071E889A67A6}" srcOrd="2" destOrd="0" presId="urn:microsoft.com/office/officeart/2018/2/layout/IconVerticalSolidList"/>
    <dgm:cxn modelId="{F06ABE66-8878-4EE9-B8F8-589C31D74FCA}" type="presParOf" srcId="{B8EED4FC-2C66-4F5F-B286-E4A25CC2E1EB}" destId="{9DA98673-56EB-48C5-8290-A0ACA2A3C5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B97D94-9252-43FB-9B16-46CB065D58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3D6C11-FA7B-4DA7-8AB3-F64B1EAE1EDA}">
      <dgm:prSet/>
      <dgm:spPr/>
      <dgm:t>
        <a:bodyPr/>
        <a:lstStyle/>
        <a:p>
          <a:r>
            <a:rPr lang="en-US"/>
            <a:t>Fast and low-cost diagnosis support.</a:t>
          </a:r>
        </a:p>
      </dgm:t>
    </dgm:pt>
    <dgm:pt modelId="{12074D32-647A-499E-877E-1EE1542459FC}" type="parTrans" cxnId="{4102E8C3-C434-4CBE-8F1F-3940091F1827}">
      <dgm:prSet/>
      <dgm:spPr/>
      <dgm:t>
        <a:bodyPr/>
        <a:lstStyle/>
        <a:p>
          <a:endParaRPr lang="en-US"/>
        </a:p>
      </dgm:t>
    </dgm:pt>
    <dgm:pt modelId="{D834DD01-856A-4B8F-9F22-C5C702C4A829}" type="sibTrans" cxnId="{4102E8C3-C434-4CBE-8F1F-3940091F1827}">
      <dgm:prSet/>
      <dgm:spPr/>
      <dgm:t>
        <a:bodyPr/>
        <a:lstStyle/>
        <a:p>
          <a:endParaRPr lang="en-US"/>
        </a:p>
      </dgm:t>
    </dgm:pt>
    <dgm:pt modelId="{4D26DCCA-FD4E-4291-8E2C-08813ACCCE42}">
      <dgm:prSet/>
      <dgm:spPr/>
      <dgm:t>
        <a:bodyPr/>
        <a:lstStyle/>
        <a:p>
          <a:r>
            <a:rPr lang="en-US"/>
            <a:t>Easy to use by health workers in rural areas.</a:t>
          </a:r>
        </a:p>
      </dgm:t>
    </dgm:pt>
    <dgm:pt modelId="{27C09352-8E2D-4ED7-9969-0D47DCA6ECB4}" type="parTrans" cxnId="{5722599E-9068-4848-8D8A-AB5C79CCDFF0}">
      <dgm:prSet/>
      <dgm:spPr/>
      <dgm:t>
        <a:bodyPr/>
        <a:lstStyle/>
        <a:p>
          <a:endParaRPr lang="en-US"/>
        </a:p>
      </dgm:t>
    </dgm:pt>
    <dgm:pt modelId="{1FE47BF7-9791-4172-A76D-4CCE183F8EC7}" type="sibTrans" cxnId="{5722599E-9068-4848-8D8A-AB5C79CCDFF0}">
      <dgm:prSet/>
      <dgm:spPr/>
      <dgm:t>
        <a:bodyPr/>
        <a:lstStyle/>
        <a:p>
          <a:endParaRPr lang="en-US"/>
        </a:p>
      </dgm:t>
    </dgm:pt>
    <dgm:pt modelId="{9763ED57-631C-4531-A640-A284B69CE889}">
      <dgm:prSet/>
      <dgm:spPr/>
      <dgm:t>
        <a:bodyPr/>
        <a:lstStyle/>
        <a:p>
          <a:r>
            <a:rPr lang="en-US"/>
            <a:t>Can reduce workload of dermatologists.</a:t>
          </a:r>
        </a:p>
      </dgm:t>
    </dgm:pt>
    <dgm:pt modelId="{DBC5611F-6FEB-470F-AA22-E86C640657D8}" type="parTrans" cxnId="{C8D161AB-43EC-4937-A558-9CF50997C6F9}">
      <dgm:prSet/>
      <dgm:spPr/>
      <dgm:t>
        <a:bodyPr/>
        <a:lstStyle/>
        <a:p>
          <a:endParaRPr lang="en-US"/>
        </a:p>
      </dgm:t>
    </dgm:pt>
    <dgm:pt modelId="{26CD5C08-F0DC-47CB-975A-65858C95BCF1}" type="sibTrans" cxnId="{C8D161AB-43EC-4937-A558-9CF50997C6F9}">
      <dgm:prSet/>
      <dgm:spPr/>
      <dgm:t>
        <a:bodyPr/>
        <a:lstStyle/>
        <a:p>
          <a:endParaRPr lang="en-US"/>
        </a:p>
      </dgm:t>
    </dgm:pt>
    <dgm:pt modelId="{E5E862B7-271C-4298-9EFA-863D6572D8E0}">
      <dgm:prSet/>
      <dgm:spPr/>
      <dgm:t>
        <a:bodyPr/>
        <a:lstStyle/>
        <a:p>
          <a:r>
            <a:rPr lang="en-US"/>
            <a:t>Early detection can save lives.</a:t>
          </a:r>
        </a:p>
      </dgm:t>
    </dgm:pt>
    <dgm:pt modelId="{84ECDF68-0D23-4260-918E-ECE8E3CB871E}" type="parTrans" cxnId="{CCD1D145-F147-4CB3-9712-175ABB750558}">
      <dgm:prSet/>
      <dgm:spPr/>
      <dgm:t>
        <a:bodyPr/>
        <a:lstStyle/>
        <a:p>
          <a:endParaRPr lang="en-US"/>
        </a:p>
      </dgm:t>
    </dgm:pt>
    <dgm:pt modelId="{DF016162-BD91-4916-9031-76D776055772}" type="sibTrans" cxnId="{CCD1D145-F147-4CB3-9712-175ABB750558}">
      <dgm:prSet/>
      <dgm:spPr/>
      <dgm:t>
        <a:bodyPr/>
        <a:lstStyle/>
        <a:p>
          <a:endParaRPr lang="en-US"/>
        </a:p>
      </dgm:t>
    </dgm:pt>
    <dgm:pt modelId="{0DF89482-2A9A-4FC4-B198-3F4FA699CF61}">
      <dgm:prSet/>
      <dgm:spPr/>
      <dgm:t>
        <a:bodyPr/>
        <a:lstStyle/>
        <a:p>
          <a:r>
            <a:rPr lang="en-US"/>
            <a:t>Can be expanded for other skin diseases later.</a:t>
          </a:r>
        </a:p>
      </dgm:t>
    </dgm:pt>
    <dgm:pt modelId="{64A9C187-B215-4A96-BBB5-AC7EB8385C41}" type="parTrans" cxnId="{DD04537F-6302-4FCF-9B58-3ACC9D8B63B2}">
      <dgm:prSet/>
      <dgm:spPr/>
      <dgm:t>
        <a:bodyPr/>
        <a:lstStyle/>
        <a:p>
          <a:endParaRPr lang="en-US"/>
        </a:p>
      </dgm:t>
    </dgm:pt>
    <dgm:pt modelId="{E02869AD-596B-4CFB-BC65-3FBAFCFCD2C2}" type="sibTrans" cxnId="{DD04537F-6302-4FCF-9B58-3ACC9D8B63B2}">
      <dgm:prSet/>
      <dgm:spPr/>
      <dgm:t>
        <a:bodyPr/>
        <a:lstStyle/>
        <a:p>
          <a:endParaRPr lang="en-US"/>
        </a:p>
      </dgm:t>
    </dgm:pt>
    <dgm:pt modelId="{B6AE85E4-2037-4B22-AD10-37C5BBDDA3D0}" type="pres">
      <dgm:prSet presAssocID="{E7B97D94-9252-43FB-9B16-46CB065D581D}" presName="linear" presStyleCnt="0">
        <dgm:presLayoutVars>
          <dgm:animLvl val="lvl"/>
          <dgm:resizeHandles val="exact"/>
        </dgm:presLayoutVars>
      </dgm:prSet>
      <dgm:spPr/>
    </dgm:pt>
    <dgm:pt modelId="{7CE38716-CABA-410C-946A-E7AD6B338545}" type="pres">
      <dgm:prSet presAssocID="{C63D6C11-FA7B-4DA7-8AB3-F64B1EAE1E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76930AE-567F-41C3-A49D-3524EF13B9C2}" type="pres">
      <dgm:prSet presAssocID="{D834DD01-856A-4B8F-9F22-C5C702C4A829}" presName="spacer" presStyleCnt="0"/>
      <dgm:spPr/>
    </dgm:pt>
    <dgm:pt modelId="{DC475250-EEAD-4220-B389-91C504430F21}" type="pres">
      <dgm:prSet presAssocID="{4D26DCCA-FD4E-4291-8E2C-08813ACCCE4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8D9C1B9-19D4-49DE-9BB3-9BE1AFFCA012}" type="pres">
      <dgm:prSet presAssocID="{1FE47BF7-9791-4172-A76D-4CCE183F8EC7}" presName="spacer" presStyleCnt="0"/>
      <dgm:spPr/>
    </dgm:pt>
    <dgm:pt modelId="{76CCC9EA-0D36-41A3-957C-6190BBBC484D}" type="pres">
      <dgm:prSet presAssocID="{9763ED57-631C-4531-A640-A284B69CE8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14CA360-3330-4003-B174-70D4FF18E8A4}" type="pres">
      <dgm:prSet presAssocID="{26CD5C08-F0DC-47CB-975A-65858C95BCF1}" presName="spacer" presStyleCnt="0"/>
      <dgm:spPr/>
    </dgm:pt>
    <dgm:pt modelId="{9640BF56-AC8C-43FE-B5AF-82CF1D67CF36}" type="pres">
      <dgm:prSet presAssocID="{E5E862B7-271C-4298-9EFA-863D6572D8E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970232-73B6-4312-8C22-B16125464A28}" type="pres">
      <dgm:prSet presAssocID="{DF016162-BD91-4916-9031-76D776055772}" presName="spacer" presStyleCnt="0"/>
      <dgm:spPr/>
    </dgm:pt>
    <dgm:pt modelId="{A06FF141-79E6-4E3F-97F7-4E7C200B1108}" type="pres">
      <dgm:prSet presAssocID="{0DF89482-2A9A-4FC4-B198-3F4FA699CF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3D70C44-1B9C-43C4-810B-385976E6A5E1}" type="presOf" srcId="{9763ED57-631C-4531-A640-A284B69CE889}" destId="{76CCC9EA-0D36-41A3-957C-6190BBBC484D}" srcOrd="0" destOrd="0" presId="urn:microsoft.com/office/officeart/2005/8/layout/vList2"/>
    <dgm:cxn modelId="{CCD1D145-F147-4CB3-9712-175ABB750558}" srcId="{E7B97D94-9252-43FB-9B16-46CB065D581D}" destId="{E5E862B7-271C-4298-9EFA-863D6572D8E0}" srcOrd="3" destOrd="0" parTransId="{84ECDF68-0D23-4260-918E-ECE8E3CB871E}" sibTransId="{DF016162-BD91-4916-9031-76D776055772}"/>
    <dgm:cxn modelId="{EABF3A51-A60B-467E-88C9-AA094A7C3978}" type="presOf" srcId="{4D26DCCA-FD4E-4291-8E2C-08813ACCCE42}" destId="{DC475250-EEAD-4220-B389-91C504430F21}" srcOrd="0" destOrd="0" presId="urn:microsoft.com/office/officeart/2005/8/layout/vList2"/>
    <dgm:cxn modelId="{DD04537F-6302-4FCF-9B58-3ACC9D8B63B2}" srcId="{E7B97D94-9252-43FB-9B16-46CB065D581D}" destId="{0DF89482-2A9A-4FC4-B198-3F4FA699CF61}" srcOrd="4" destOrd="0" parTransId="{64A9C187-B215-4A96-BBB5-AC7EB8385C41}" sibTransId="{E02869AD-596B-4CFB-BC65-3FBAFCFCD2C2}"/>
    <dgm:cxn modelId="{5722599E-9068-4848-8D8A-AB5C79CCDFF0}" srcId="{E7B97D94-9252-43FB-9B16-46CB065D581D}" destId="{4D26DCCA-FD4E-4291-8E2C-08813ACCCE42}" srcOrd="1" destOrd="0" parTransId="{27C09352-8E2D-4ED7-9969-0D47DCA6ECB4}" sibTransId="{1FE47BF7-9791-4172-A76D-4CCE183F8EC7}"/>
    <dgm:cxn modelId="{4EE7DA9E-EDA8-48C0-BECB-7A7BFA576A3A}" type="presOf" srcId="{0DF89482-2A9A-4FC4-B198-3F4FA699CF61}" destId="{A06FF141-79E6-4E3F-97F7-4E7C200B1108}" srcOrd="0" destOrd="0" presId="urn:microsoft.com/office/officeart/2005/8/layout/vList2"/>
    <dgm:cxn modelId="{C8D161AB-43EC-4937-A558-9CF50997C6F9}" srcId="{E7B97D94-9252-43FB-9B16-46CB065D581D}" destId="{9763ED57-631C-4531-A640-A284B69CE889}" srcOrd="2" destOrd="0" parTransId="{DBC5611F-6FEB-470F-AA22-E86C640657D8}" sibTransId="{26CD5C08-F0DC-47CB-975A-65858C95BCF1}"/>
    <dgm:cxn modelId="{0FE64EAC-8E04-4E6E-8556-5F86972E95F9}" type="presOf" srcId="{C63D6C11-FA7B-4DA7-8AB3-F64B1EAE1EDA}" destId="{7CE38716-CABA-410C-946A-E7AD6B338545}" srcOrd="0" destOrd="0" presId="urn:microsoft.com/office/officeart/2005/8/layout/vList2"/>
    <dgm:cxn modelId="{CBB4D1B7-C18D-4B24-A4BE-2CD48CFCFE47}" type="presOf" srcId="{E5E862B7-271C-4298-9EFA-863D6572D8E0}" destId="{9640BF56-AC8C-43FE-B5AF-82CF1D67CF36}" srcOrd="0" destOrd="0" presId="urn:microsoft.com/office/officeart/2005/8/layout/vList2"/>
    <dgm:cxn modelId="{4102E8C3-C434-4CBE-8F1F-3940091F1827}" srcId="{E7B97D94-9252-43FB-9B16-46CB065D581D}" destId="{C63D6C11-FA7B-4DA7-8AB3-F64B1EAE1EDA}" srcOrd="0" destOrd="0" parTransId="{12074D32-647A-499E-877E-1EE1542459FC}" sibTransId="{D834DD01-856A-4B8F-9F22-C5C702C4A829}"/>
    <dgm:cxn modelId="{D3634CCC-8AF8-4C44-8206-715B7AECA7B8}" type="presOf" srcId="{E7B97D94-9252-43FB-9B16-46CB065D581D}" destId="{B6AE85E4-2037-4B22-AD10-37C5BBDDA3D0}" srcOrd="0" destOrd="0" presId="urn:microsoft.com/office/officeart/2005/8/layout/vList2"/>
    <dgm:cxn modelId="{3899BAA1-D4D7-4A57-8438-DF07F2F6117D}" type="presParOf" srcId="{B6AE85E4-2037-4B22-AD10-37C5BBDDA3D0}" destId="{7CE38716-CABA-410C-946A-E7AD6B338545}" srcOrd="0" destOrd="0" presId="urn:microsoft.com/office/officeart/2005/8/layout/vList2"/>
    <dgm:cxn modelId="{3EF61E14-FB4F-4226-8DD5-CF1564362E77}" type="presParOf" srcId="{B6AE85E4-2037-4B22-AD10-37C5BBDDA3D0}" destId="{776930AE-567F-41C3-A49D-3524EF13B9C2}" srcOrd="1" destOrd="0" presId="urn:microsoft.com/office/officeart/2005/8/layout/vList2"/>
    <dgm:cxn modelId="{66ECF4AF-BAED-4B7E-BD62-70713D922F52}" type="presParOf" srcId="{B6AE85E4-2037-4B22-AD10-37C5BBDDA3D0}" destId="{DC475250-EEAD-4220-B389-91C504430F21}" srcOrd="2" destOrd="0" presId="urn:microsoft.com/office/officeart/2005/8/layout/vList2"/>
    <dgm:cxn modelId="{B8A77A97-8C38-4723-8837-3033749D4173}" type="presParOf" srcId="{B6AE85E4-2037-4B22-AD10-37C5BBDDA3D0}" destId="{98D9C1B9-19D4-49DE-9BB3-9BE1AFFCA012}" srcOrd="3" destOrd="0" presId="urn:microsoft.com/office/officeart/2005/8/layout/vList2"/>
    <dgm:cxn modelId="{268BD240-D2CB-4B5A-A04D-4BD64138B813}" type="presParOf" srcId="{B6AE85E4-2037-4B22-AD10-37C5BBDDA3D0}" destId="{76CCC9EA-0D36-41A3-957C-6190BBBC484D}" srcOrd="4" destOrd="0" presId="urn:microsoft.com/office/officeart/2005/8/layout/vList2"/>
    <dgm:cxn modelId="{9DC6E71C-7BFA-4263-A7E8-745793693AF9}" type="presParOf" srcId="{B6AE85E4-2037-4B22-AD10-37C5BBDDA3D0}" destId="{E14CA360-3330-4003-B174-70D4FF18E8A4}" srcOrd="5" destOrd="0" presId="urn:microsoft.com/office/officeart/2005/8/layout/vList2"/>
    <dgm:cxn modelId="{FA10BEF8-6DF0-4E57-A4DC-086BFDAD9F27}" type="presParOf" srcId="{B6AE85E4-2037-4B22-AD10-37C5BBDDA3D0}" destId="{9640BF56-AC8C-43FE-B5AF-82CF1D67CF36}" srcOrd="6" destOrd="0" presId="urn:microsoft.com/office/officeart/2005/8/layout/vList2"/>
    <dgm:cxn modelId="{F7735A52-6973-4E18-84E4-758A42798860}" type="presParOf" srcId="{B6AE85E4-2037-4B22-AD10-37C5BBDDA3D0}" destId="{68970232-73B6-4312-8C22-B16125464A28}" srcOrd="7" destOrd="0" presId="urn:microsoft.com/office/officeart/2005/8/layout/vList2"/>
    <dgm:cxn modelId="{C198F979-C92F-492B-ACF2-DD5EB6A36F8E}" type="presParOf" srcId="{B6AE85E4-2037-4B22-AD10-37C5BBDDA3D0}" destId="{A06FF141-79E6-4E3F-97F7-4E7C200B110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4CD94B-45DC-4171-93CD-5BF7EBA3CD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E25B37-5036-4ECB-A60E-6D3524A3D430}">
      <dgm:prSet/>
      <dgm:spPr/>
      <dgm:t>
        <a:bodyPr/>
        <a:lstStyle/>
        <a:p>
          <a:r>
            <a:rPr lang="en-US"/>
            <a:t>Collect more real-life images to improve accuracy.</a:t>
          </a:r>
        </a:p>
      </dgm:t>
    </dgm:pt>
    <dgm:pt modelId="{9F3991ED-C9E2-4F11-A0D5-AEEB136BC6E5}" type="parTrans" cxnId="{CDE8251A-1F3D-4445-95D7-D0F46D87CCDA}">
      <dgm:prSet/>
      <dgm:spPr/>
      <dgm:t>
        <a:bodyPr/>
        <a:lstStyle/>
        <a:p>
          <a:endParaRPr lang="en-US"/>
        </a:p>
      </dgm:t>
    </dgm:pt>
    <dgm:pt modelId="{6397EB3D-15BD-41FB-83E7-46CBA7BF8771}" type="sibTrans" cxnId="{CDE8251A-1F3D-4445-95D7-D0F46D87CCDA}">
      <dgm:prSet/>
      <dgm:spPr/>
      <dgm:t>
        <a:bodyPr/>
        <a:lstStyle/>
        <a:p>
          <a:endParaRPr lang="en-US"/>
        </a:p>
      </dgm:t>
    </dgm:pt>
    <dgm:pt modelId="{A1F78306-7E38-4655-994E-AFCCDFE7B4D1}">
      <dgm:prSet/>
      <dgm:spPr/>
      <dgm:t>
        <a:bodyPr/>
        <a:lstStyle/>
        <a:p>
          <a:r>
            <a:rPr lang="en-US"/>
            <a:t>Add mobile app support for on-site testing.</a:t>
          </a:r>
        </a:p>
      </dgm:t>
    </dgm:pt>
    <dgm:pt modelId="{D23FEE03-804C-43F5-B6C9-604536334BA3}" type="parTrans" cxnId="{ADB04A44-172A-442D-8A68-AF47CBA43DFD}">
      <dgm:prSet/>
      <dgm:spPr/>
      <dgm:t>
        <a:bodyPr/>
        <a:lstStyle/>
        <a:p>
          <a:endParaRPr lang="en-US"/>
        </a:p>
      </dgm:t>
    </dgm:pt>
    <dgm:pt modelId="{E5610187-6BB3-4C1D-BD63-B0192F1D91A9}" type="sibTrans" cxnId="{ADB04A44-172A-442D-8A68-AF47CBA43DFD}">
      <dgm:prSet/>
      <dgm:spPr/>
      <dgm:t>
        <a:bodyPr/>
        <a:lstStyle/>
        <a:p>
          <a:endParaRPr lang="en-US"/>
        </a:p>
      </dgm:t>
    </dgm:pt>
    <dgm:pt modelId="{B3461338-EF61-410E-A3A9-A3D6FE903AB3}">
      <dgm:prSet/>
      <dgm:spPr/>
      <dgm:t>
        <a:bodyPr/>
        <a:lstStyle/>
        <a:p>
          <a:r>
            <a:rPr lang="en-US"/>
            <a:t>Collaborate with hospitals for field validation.</a:t>
          </a:r>
        </a:p>
      </dgm:t>
    </dgm:pt>
    <dgm:pt modelId="{2B4ABFCA-BD00-4A53-87FE-A358CC1D85C2}" type="parTrans" cxnId="{15B65748-E712-49C2-8EA7-10429458FE38}">
      <dgm:prSet/>
      <dgm:spPr/>
      <dgm:t>
        <a:bodyPr/>
        <a:lstStyle/>
        <a:p>
          <a:endParaRPr lang="en-US"/>
        </a:p>
      </dgm:t>
    </dgm:pt>
    <dgm:pt modelId="{CD075FAC-EB95-4238-9D7B-168D6554B1C8}" type="sibTrans" cxnId="{15B65748-E712-49C2-8EA7-10429458FE38}">
      <dgm:prSet/>
      <dgm:spPr/>
      <dgm:t>
        <a:bodyPr/>
        <a:lstStyle/>
        <a:p>
          <a:endParaRPr lang="en-US"/>
        </a:p>
      </dgm:t>
    </dgm:pt>
    <dgm:pt modelId="{C108F68E-8AAF-4361-8E55-7C7FDEEFCB49}">
      <dgm:prSet/>
      <dgm:spPr/>
      <dgm:t>
        <a:bodyPr/>
        <a:lstStyle/>
        <a:p>
          <a:r>
            <a:rPr lang="en-US"/>
            <a:t>Use deep learning (CNN + Transfer Learning) for better performance</a:t>
          </a:r>
        </a:p>
      </dgm:t>
    </dgm:pt>
    <dgm:pt modelId="{29E63D97-11BE-4074-A351-9475D6FAB867}" type="parTrans" cxnId="{EC4E70D7-DE11-44A1-B572-F87DCE42B5F3}">
      <dgm:prSet/>
      <dgm:spPr/>
      <dgm:t>
        <a:bodyPr/>
        <a:lstStyle/>
        <a:p>
          <a:endParaRPr lang="en-US"/>
        </a:p>
      </dgm:t>
    </dgm:pt>
    <dgm:pt modelId="{E38ABF93-8C41-490A-9D4F-BC00E777C6CF}" type="sibTrans" cxnId="{EC4E70D7-DE11-44A1-B572-F87DCE42B5F3}">
      <dgm:prSet/>
      <dgm:spPr/>
      <dgm:t>
        <a:bodyPr/>
        <a:lstStyle/>
        <a:p>
          <a:endParaRPr lang="en-US"/>
        </a:p>
      </dgm:t>
    </dgm:pt>
    <dgm:pt modelId="{4D70E1A8-4478-4519-AAF5-0C53FCBD1C65}" type="pres">
      <dgm:prSet presAssocID="{744CD94B-45DC-4171-93CD-5BF7EBA3CD89}" presName="root" presStyleCnt="0">
        <dgm:presLayoutVars>
          <dgm:dir/>
          <dgm:resizeHandles val="exact"/>
        </dgm:presLayoutVars>
      </dgm:prSet>
      <dgm:spPr/>
    </dgm:pt>
    <dgm:pt modelId="{F4E277DD-073B-45BE-83FE-3C7D518961B4}" type="pres">
      <dgm:prSet presAssocID="{A4E25B37-5036-4ECB-A60E-6D3524A3D430}" presName="compNode" presStyleCnt="0"/>
      <dgm:spPr/>
    </dgm:pt>
    <dgm:pt modelId="{C71679AD-A785-4B3B-B060-CB36AD92D754}" type="pres">
      <dgm:prSet presAssocID="{A4E25B37-5036-4ECB-A60E-6D3524A3D430}" presName="bgRect" presStyleLbl="bgShp" presStyleIdx="0" presStyleCnt="4"/>
      <dgm:spPr/>
    </dgm:pt>
    <dgm:pt modelId="{F253564E-DF27-496D-A6DD-5645E8BEF20C}" type="pres">
      <dgm:prSet presAssocID="{A4E25B37-5036-4ECB-A60E-6D3524A3D4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77425C5-BB04-4AD1-AA4A-55E176013A0D}" type="pres">
      <dgm:prSet presAssocID="{A4E25B37-5036-4ECB-A60E-6D3524A3D430}" presName="spaceRect" presStyleCnt="0"/>
      <dgm:spPr/>
    </dgm:pt>
    <dgm:pt modelId="{7FD151B3-89F3-445F-B4FD-430C1CEF8277}" type="pres">
      <dgm:prSet presAssocID="{A4E25B37-5036-4ECB-A60E-6D3524A3D430}" presName="parTx" presStyleLbl="revTx" presStyleIdx="0" presStyleCnt="4">
        <dgm:presLayoutVars>
          <dgm:chMax val="0"/>
          <dgm:chPref val="0"/>
        </dgm:presLayoutVars>
      </dgm:prSet>
      <dgm:spPr/>
    </dgm:pt>
    <dgm:pt modelId="{C41AB327-FC9E-46CD-AEA8-89E41DC84BD0}" type="pres">
      <dgm:prSet presAssocID="{6397EB3D-15BD-41FB-83E7-46CBA7BF8771}" presName="sibTrans" presStyleCnt="0"/>
      <dgm:spPr/>
    </dgm:pt>
    <dgm:pt modelId="{D6D13246-84F7-4DF9-96B2-D5668C63DCD4}" type="pres">
      <dgm:prSet presAssocID="{A1F78306-7E38-4655-994E-AFCCDFE7B4D1}" presName="compNode" presStyleCnt="0"/>
      <dgm:spPr/>
    </dgm:pt>
    <dgm:pt modelId="{5882538A-EFDA-4CC3-BB0D-4101ED3D2CD9}" type="pres">
      <dgm:prSet presAssocID="{A1F78306-7E38-4655-994E-AFCCDFE7B4D1}" presName="bgRect" presStyleLbl="bgShp" presStyleIdx="1" presStyleCnt="4"/>
      <dgm:spPr/>
    </dgm:pt>
    <dgm:pt modelId="{5A772B2A-A3C7-4452-AF29-721FF25D6C91}" type="pres">
      <dgm:prSet presAssocID="{A1F78306-7E38-4655-994E-AFCCDFE7B4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F8735261-74D7-41FE-8F9D-6784F050DE29}" type="pres">
      <dgm:prSet presAssocID="{A1F78306-7E38-4655-994E-AFCCDFE7B4D1}" presName="spaceRect" presStyleCnt="0"/>
      <dgm:spPr/>
    </dgm:pt>
    <dgm:pt modelId="{64F602C2-9488-4D3D-BB30-A3F908B2B9DA}" type="pres">
      <dgm:prSet presAssocID="{A1F78306-7E38-4655-994E-AFCCDFE7B4D1}" presName="parTx" presStyleLbl="revTx" presStyleIdx="1" presStyleCnt="4">
        <dgm:presLayoutVars>
          <dgm:chMax val="0"/>
          <dgm:chPref val="0"/>
        </dgm:presLayoutVars>
      </dgm:prSet>
      <dgm:spPr/>
    </dgm:pt>
    <dgm:pt modelId="{FE1AE6D0-F1E3-4FB7-8225-E6CD2DAF2035}" type="pres">
      <dgm:prSet presAssocID="{E5610187-6BB3-4C1D-BD63-B0192F1D91A9}" presName="sibTrans" presStyleCnt="0"/>
      <dgm:spPr/>
    </dgm:pt>
    <dgm:pt modelId="{F589373B-738A-4AE2-8BA5-4C11FBDA2120}" type="pres">
      <dgm:prSet presAssocID="{B3461338-EF61-410E-A3A9-A3D6FE903AB3}" presName="compNode" presStyleCnt="0"/>
      <dgm:spPr/>
    </dgm:pt>
    <dgm:pt modelId="{C0C0C9F0-EE05-4BD7-ACDE-9DF6200FC96E}" type="pres">
      <dgm:prSet presAssocID="{B3461338-EF61-410E-A3A9-A3D6FE903AB3}" presName="bgRect" presStyleLbl="bgShp" presStyleIdx="2" presStyleCnt="4"/>
      <dgm:spPr/>
    </dgm:pt>
    <dgm:pt modelId="{E78F03E8-E408-4DA5-949C-6FCF928D5C76}" type="pres">
      <dgm:prSet presAssocID="{B3461338-EF61-410E-A3A9-A3D6FE903A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46424A1-137D-4A59-9047-9F0EA050761A}" type="pres">
      <dgm:prSet presAssocID="{B3461338-EF61-410E-A3A9-A3D6FE903AB3}" presName="spaceRect" presStyleCnt="0"/>
      <dgm:spPr/>
    </dgm:pt>
    <dgm:pt modelId="{DEA69575-A631-4428-9C6A-D7EEC95DC186}" type="pres">
      <dgm:prSet presAssocID="{B3461338-EF61-410E-A3A9-A3D6FE903AB3}" presName="parTx" presStyleLbl="revTx" presStyleIdx="2" presStyleCnt="4">
        <dgm:presLayoutVars>
          <dgm:chMax val="0"/>
          <dgm:chPref val="0"/>
        </dgm:presLayoutVars>
      </dgm:prSet>
      <dgm:spPr/>
    </dgm:pt>
    <dgm:pt modelId="{EF1B4AA6-7958-425B-A52B-BCFF10C812CC}" type="pres">
      <dgm:prSet presAssocID="{CD075FAC-EB95-4238-9D7B-168D6554B1C8}" presName="sibTrans" presStyleCnt="0"/>
      <dgm:spPr/>
    </dgm:pt>
    <dgm:pt modelId="{2C15A2BF-97A8-45DC-9847-357D4FB0EE3A}" type="pres">
      <dgm:prSet presAssocID="{C108F68E-8AAF-4361-8E55-7C7FDEEFCB49}" presName="compNode" presStyleCnt="0"/>
      <dgm:spPr/>
    </dgm:pt>
    <dgm:pt modelId="{2721B927-5111-4760-8C01-4F9A610E9F69}" type="pres">
      <dgm:prSet presAssocID="{C108F68E-8AAF-4361-8E55-7C7FDEEFCB49}" presName="bgRect" presStyleLbl="bgShp" presStyleIdx="3" presStyleCnt="4"/>
      <dgm:spPr/>
    </dgm:pt>
    <dgm:pt modelId="{C5BB57F5-2075-41E6-8931-76A567BBF29A}" type="pres">
      <dgm:prSet presAssocID="{C108F68E-8AAF-4361-8E55-7C7FDEEFCB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CF2E7D42-A270-4C51-BD1A-3D91723B6514}" type="pres">
      <dgm:prSet presAssocID="{C108F68E-8AAF-4361-8E55-7C7FDEEFCB49}" presName="spaceRect" presStyleCnt="0"/>
      <dgm:spPr/>
    </dgm:pt>
    <dgm:pt modelId="{813ED989-B166-42F6-96FC-9B38B9639F33}" type="pres">
      <dgm:prSet presAssocID="{C108F68E-8AAF-4361-8E55-7C7FDEEFCB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E8251A-1F3D-4445-95D7-D0F46D87CCDA}" srcId="{744CD94B-45DC-4171-93CD-5BF7EBA3CD89}" destId="{A4E25B37-5036-4ECB-A60E-6D3524A3D430}" srcOrd="0" destOrd="0" parTransId="{9F3991ED-C9E2-4F11-A0D5-AEEB136BC6E5}" sibTransId="{6397EB3D-15BD-41FB-83E7-46CBA7BF8771}"/>
    <dgm:cxn modelId="{C2AA935F-0EDD-49A6-A8CA-BAE51AE1736A}" type="presOf" srcId="{A4E25B37-5036-4ECB-A60E-6D3524A3D430}" destId="{7FD151B3-89F3-445F-B4FD-430C1CEF8277}" srcOrd="0" destOrd="0" presId="urn:microsoft.com/office/officeart/2018/2/layout/IconVerticalSolidList"/>
    <dgm:cxn modelId="{ADB04A44-172A-442D-8A68-AF47CBA43DFD}" srcId="{744CD94B-45DC-4171-93CD-5BF7EBA3CD89}" destId="{A1F78306-7E38-4655-994E-AFCCDFE7B4D1}" srcOrd="1" destOrd="0" parTransId="{D23FEE03-804C-43F5-B6C9-604536334BA3}" sibTransId="{E5610187-6BB3-4C1D-BD63-B0192F1D91A9}"/>
    <dgm:cxn modelId="{15B65748-E712-49C2-8EA7-10429458FE38}" srcId="{744CD94B-45DC-4171-93CD-5BF7EBA3CD89}" destId="{B3461338-EF61-410E-A3A9-A3D6FE903AB3}" srcOrd="2" destOrd="0" parTransId="{2B4ABFCA-BD00-4A53-87FE-A358CC1D85C2}" sibTransId="{CD075FAC-EB95-4238-9D7B-168D6554B1C8}"/>
    <dgm:cxn modelId="{D01C8F94-21DC-435E-A7B4-B1949AFF08A5}" type="presOf" srcId="{744CD94B-45DC-4171-93CD-5BF7EBA3CD89}" destId="{4D70E1A8-4478-4519-AAF5-0C53FCBD1C65}" srcOrd="0" destOrd="0" presId="urn:microsoft.com/office/officeart/2018/2/layout/IconVerticalSolidList"/>
    <dgm:cxn modelId="{75B40FB5-D64C-4D3C-A4FB-8291BF847195}" type="presOf" srcId="{B3461338-EF61-410E-A3A9-A3D6FE903AB3}" destId="{DEA69575-A631-4428-9C6A-D7EEC95DC186}" srcOrd="0" destOrd="0" presId="urn:microsoft.com/office/officeart/2018/2/layout/IconVerticalSolidList"/>
    <dgm:cxn modelId="{8F3FF8CA-7896-473E-8593-E29B9C286348}" type="presOf" srcId="{A1F78306-7E38-4655-994E-AFCCDFE7B4D1}" destId="{64F602C2-9488-4D3D-BB30-A3F908B2B9DA}" srcOrd="0" destOrd="0" presId="urn:microsoft.com/office/officeart/2018/2/layout/IconVerticalSolidList"/>
    <dgm:cxn modelId="{EC4E70D7-DE11-44A1-B572-F87DCE42B5F3}" srcId="{744CD94B-45DC-4171-93CD-5BF7EBA3CD89}" destId="{C108F68E-8AAF-4361-8E55-7C7FDEEFCB49}" srcOrd="3" destOrd="0" parTransId="{29E63D97-11BE-4074-A351-9475D6FAB867}" sibTransId="{E38ABF93-8C41-490A-9D4F-BC00E777C6CF}"/>
    <dgm:cxn modelId="{D7A015DF-825D-4838-9FCB-030D68505EEF}" type="presOf" srcId="{C108F68E-8AAF-4361-8E55-7C7FDEEFCB49}" destId="{813ED989-B166-42F6-96FC-9B38B9639F33}" srcOrd="0" destOrd="0" presId="urn:microsoft.com/office/officeart/2018/2/layout/IconVerticalSolidList"/>
    <dgm:cxn modelId="{570CDB60-F633-437A-97C7-F5BD058CD44F}" type="presParOf" srcId="{4D70E1A8-4478-4519-AAF5-0C53FCBD1C65}" destId="{F4E277DD-073B-45BE-83FE-3C7D518961B4}" srcOrd="0" destOrd="0" presId="urn:microsoft.com/office/officeart/2018/2/layout/IconVerticalSolidList"/>
    <dgm:cxn modelId="{44558A1E-D090-407F-8EAA-0AA81C091AAA}" type="presParOf" srcId="{F4E277DD-073B-45BE-83FE-3C7D518961B4}" destId="{C71679AD-A785-4B3B-B060-CB36AD92D754}" srcOrd="0" destOrd="0" presId="urn:microsoft.com/office/officeart/2018/2/layout/IconVerticalSolidList"/>
    <dgm:cxn modelId="{9C1EF32F-153E-4E81-8411-66C11A32BB5E}" type="presParOf" srcId="{F4E277DD-073B-45BE-83FE-3C7D518961B4}" destId="{F253564E-DF27-496D-A6DD-5645E8BEF20C}" srcOrd="1" destOrd="0" presId="urn:microsoft.com/office/officeart/2018/2/layout/IconVerticalSolidList"/>
    <dgm:cxn modelId="{A0DF773C-3589-48BF-A4B8-6C812D5C8D89}" type="presParOf" srcId="{F4E277DD-073B-45BE-83FE-3C7D518961B4}" destId="{F77425C5-BB04-4AD1-AA4A-55E176013A0D}" srcOrd="2" destOrd="0" presId="urn:microsoft.com/office/officeart/2018/2/layout/IconVerticalSolidList"/>
    <dgm:cxn modelId="{D677F65A-952E-4130-A697-F2FC0FDEF560}" type="presParOf" srcId="{F4E277DD-073B-45BE-83FE-3C7D518961B4}" destId="{7FD151B3-89F3-445F-B4FD-430C1CEF8277}" srcOrd="3" destOrd="0" presId="urn:microsoft.com/office/officeart/2018/2/layout/IconVerticalSolidList"/>
    <dgm:cxn modelId="{271C020E-ACC6-489C-9506-E568D9D86B24}" type="presParOf" srcId="{4D70E1A8-4478-4519-AAF5-0C53FCBD1C65}" destId="{C41AB327-FC9E-46CD-AEA8-89E41DC84BD0}" srcOrd="1" destOrd="0" presId="urn:microsoft.com/office/officeart/2018/2/layout/IconVerticalSolidList"/>
    <dgm:cxn modelId="{F0953966-EE31-4804-B8FD-CFEE1BA9541F}" type="presParOf" srcId="{4D70E1A8-4478-4519-AAF5-0C53FCBD1C65}" destId="{D6D13246-84F7-4DF9-96B2-D5668C63DCD4}" srcOrd="2" destOrd="0" presId="urn:microsoft.com/office/officeart/2018/2/layout/IconVerticalSolidList"/>
    <dgm:cxn modelId="{FFDB41FF-7711-4D7E-8194-58C3EF61EE01}" type="presParOf" srcId="{D6D13246-84F7-4DF9-96B2-D5668C63DCD4}" destId="{5882538A-EFDA-4CC3-BB0D-4101ED3D2CD9}" srcOrd="0" destOrd="0" presId="urn:microsoft.com/office/officeart/2018/2/layout/IconVerticalSolidList"/>
    <dgm:cxn modelId="{EF1C0FFC-1BA3-4855-8660-88B94F8D2593}" type="presParOf" srcId="{D6D13246-84F7-4DF9-96B2-D5668C63DCD4}" destId="{5A772B2A-A3C7-4452-AF29-721FF25D6C91}" srcOrd="1" destOrd="0" presId="urn:microsoft.com/office/officeart/2018/2/layout/IconVerticalSolidList"/>
    <dgm:cxn modelId="{DF3DAC29-B6BC-4EB8-A4C0-A57F5CB341A0}" type="presParOf" srcId="{D6D13246-84F7-4DF9-96B2-D5668C63DCD4}" destId="{F8735261-74D7-41FE-8F9D-6784F050DE29}" srcOrd="2" destOrd="0" presId="urn:microsoft.com/office/officeart/2018/2/layout/IconVerticalSolidList"/>
    <dgm:cxn modelId="{686D660F-57D0-41F4-8734-C329F332F144}" type="presParOf" srcId="{D6D13246-84F7-4DF9-96B2-D5668C63DCD4}" destId="{64F602C2-9488-4D3D-BB30-A3F908B2B9DA}" srcOrd="3" destOrd="0" presId="urn:microsoft.com/office/officeart/2018/2/layout/IconVerticalSolidList"/>
    <dgm:cxn modelId="{F4B057B3-4BC6-4E0C-9D63-DD6DBAEC8CCA}" type="presParOf" srcId="{4D70E1A8-4478-4519-AAF5-0C53FCBD1C65}" destId="{FE1AE6D0-F1E3-4FB7-8225-E6CD2DAF2035}" srcOrd="3" destOrd="0" presId="urn:microsoft.com/office/officeart/2018/2/layout/IconVerticalSolidList"/>
    <dgm:cxn modelId="{9BD050E3-5920-46DC-AB16-A8535CAB0FB9}" type="presParOf" srcId="{4D70E1A8-4478-4519-AAF5-0C53FCBD1C65}" destId="{F589373B-738A-4AE2-8BA5-4C11FBDA2120}" srcOrd="4" destOrd="0" presId="urn:microsoft.com/office/officeart/2018/2/layout/IconVerticalSolidList"/>
    <dgm:cxn modelId="{5608F9BD-75E8-4DD2-AD69-A1539D832089}" type="presParOf" srcId="{F589373B-738A-4AE2-8BA5-4C11FBDA2120}" destId="{C0C0C9F0-EE05-4BD7-ACDE-9DF6200FC96E}" srcOrd="0" destOrd="0" presId="urn:microsoft.com/office/officeart/2018/2/layout/IconVerticalSolidList"/>
    <dgm:cxn modelId="{746C562C-A9B5-441D-8D84-7DB502B324BC}" type="presParOf" srcId="{F589373B-738A-4AE2-8BA5-4C11FBDA2120}" destId="{E78F03E8-E408-4DA5-949C-6FCF928D5C76}" srcOrd="1" destOrd="0" presId="urn:microsoft.com/office/officeart/2018/2/layout/IconVerticalSolidList"/>
    <dgm:cxn modelId="{7B555A5D-267E-4E27-8C6A-A4D42F642493}" type="presParOf" srcId="{F589373B-738A-4AE2-8BA5-4C11FBDA2120}" destId="{346424A1-137D-4A59-9047-9F0EA050761A}" srcOrd="2" destOrd="0" presId="urn:microsoft.com/office/officeart/2018/2/layout/IconVerticalSolidList"/>
    <dgm:cxn modelId="{40AF3870-47C4-4B4A-8065-738D78678191}" type="presParOf" srcId="{F589373B-738A-4AE2-8BA5-4C11FBDA2120}" destId="{DEA69575-A631-4428-9C6A-D7EEC95DC186}" srcOrd="3" destOrd="0" presId="urn:microsoft.com/office/officeart/2018/2/layout/IconVerticalSolidList"/>
    <dgm:cxn modelId="{1CF85A73-838F-4ED6-B70C-9873EDD95374}" type="presParOf" srcId="{4D70E1A8-4478-4519-AAF5-0C53FCBD1C65}" destId="{EF1B4AA6-7958-425B-A52B-BCFF10C812CC}" srcOrd="5" destOrd="0" presId="urn:microsoft.com/office/officeart/2018/2/layout/IconVerticalSolidList"/>
    <dgm:cxn modelId="{957172AF-5561-421D-8AE1-B214B33CEE42}" type="presParOf" srcId="{4D70E1A8-4478-4519-AAF5-0C53FCBD1C65}" destId="{2C15A2BF-97A8-45DC-9847-357D4FB0EE3A}" srcOrd="6" destOrd="0" presId="urn:microsoft.com/office/officeart/2018/2/layout/IconVerticalSolidList"/>
    <dgm:cxn modelId="{D9A96094-164E-42B6-91AF-8D2E56429BFA}" type="presParOf" srcId="{2C15A2BF-97A8-45DC-9847-357D4FB0EE3A}" destId="{2721B927-5111-4760-8C01-4F9A610E9F69}" srcOrd="0" destOrd="0" presId="urn:microsoft.com/office/officeart/2018/2/layout/IconVerticalSolidList"/>
    <dgm:cxn modelId="{65CFA9E3-E021-47EE-8EB3-7226C674E4E9}" type="presParOf" srcId="{2C15A2BF-97A8-45DC-9847-357D4FB0EE3A}" destId="{C5BB57F5-2075-41E6-8931-76A567BBF29A}" srcOrd="1" destOrd="0" presId="urn:microsoft.com/office/officeart/2018/2/layout/IconVerticalSolidList"/>
    <dgm:cxn modelId="{AB59A2BB-B69A-43D6-8351-CE01AEC03BB1}" type="presParOf" srcId="{2C15A2BF-97A8-45DC-9847-357D4FB0EE3A}" destId="{CF2E7D42-A270-4C51-BD1A-3D91723B6514}" srcOrd="2" destOrd="0" presId="urn:microsoft.com/office/officeart/2018/2/layout/IconVerticalSolidList"/>
    <dgm:cxn modelId="{FDF61D0E-9006-45FC-9668-BDC020B00C6E}" type="presParOf" srcId="{2C15A2BF-97A8-45DC-9847-357D4FB0EE3A}" destId="{813ED989-B166-42F6-96FC-9B38B9639F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84604C-8B78-4067-B396-EA030041778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88C272-5687-441D-A971-628119A4B239}">
      <dgm:prSet/>
      <dgm:spPr/>
      <dgm:t>
        <a:bodyPr/>
        <a:lstStyle/>
        <a:p>
          <a:r>
            <a:rPr lang="en-US" b="0" i="0" baseline="0" dirty="0"/>
            <a:t>Hard to collect a large, labeled dataset.</a:t>
          </a:r>
          <a:endParaRPr lang="en-US" dirty="0"/>
        </a:p>
      </dgm:t>
    </dgm:pt>
    <dgm:pt modelId="{A856F10B-3BC8-4819-9156-C2CD0FC9160B}" type="parTrans" cxnId="{5D0F6A3D-9586-45C7-A97D-BBC0F81D9067}">
      <dgm:prSet/>
      <dgm:spPr/>
      <dgm:t>
        <a:bodyPr/>
        <a:lstStyle/>
        <a:p>
          <a:endParaRPr lang="en-US"/>
        </a:p>
      </dgm:t>
    </dgm:pt>
    <dgm:pt modelId="{1E112CEB-6336-448B-A53F-F3D43CE919CF}" type="sibTrans" cxnId="{5D0F6A3D-9586-45C7-A97D-BBC0F81D9067}">
      <dgm:prSet/>
      <dgm:spPr/>
      <dgm:t>
        <a:bodyPr/>
        <a:lstStyle/>
        <a:p>
          <a:endParaRPr lang="en-US"/>
        </a:p>
      </dgm:t>
    </dgm:pt>
    <dgm:pt modelId="{035C9E92-DBCE-446F-A021-3AC61D27DF81}">
      <dgm:prSet/>
      <dgm:spPr/>
      <dgm:t>
        <a:bodyPr/>
        <a:lstStyle/>
        <a:p>
          <a:r>
            <a:rPr lang="en-US" b="0" i="0" baseline="0" dirty="0"/>
            <a:t>Lighting and image quality can affect accuracy.</a:t>
          </a:r>
          <a:endParaRPr lang="en-US" dirty="0"/>
        </a:p>
      </dgm:t>
    </dgm:pt>
    <dgm:pt modelId="{188F9C88-82F8-4920-8E5E-13DCF0EE1334}" type="parTrans" cxnId="{FCC5C6CA-B2DA-4751-83E7-47DC6634F676}">
      <dgm:prSet/>
      <dgm:spPr/>
      <dgm:t>
        <a:bodyPr/>
        <a:lstStyle/>
        <a:p>
          <a:endParaRPr lang="en-US"/>
        </a:p>
      </dgm:t>
    </dgm:pt>
    <dgm:pt modelId="{61A4B515-65FE-4A99-ADC1-05130469A115}" type="sibTrans" cxnId="{FCC5C6CA-B2DA-4751-83E7-47DC6634F676}">
      <dgm:prSet/>
      <dgm:spPr/>
      <dgm:t>
        <a:bodyPr/>
        <a:lstStyle/>
        <a:p>
          <a:endParaRPr lang="en-US"/>
        </a:p>
      </dgm:t>
    </dgm:pt>
    <dgm:pt modelId="{C297C3EF-43F1-453A-A809-4C29E6DDFB71}">
      <dgm:prSet/>
      <dgm:spPr/>
      <dgm:t>
        <a:bodyPr/>
        <a:lstStyle/>
        <a:p>
          <a:r>
            <a:rPr lang="en-US" b="0" i="0" baseline="0" dirty="0"/>
            <a:t>Need medical experts for correct labeling.</a:t>
          </a:r>
          <a:endParaRPr lang="en-US" dirty="0"/>
        </a:p>
      </dgm:t>
    </dgm:pt>
    <dgm:pt modelId="{EEB1DE44-0093-402D-9551-41344D7647F2}" type="parTrans" cxnId="{C89EA985-0473-47B0-89DD-4B71BCAD9C2E}">
      <dgm:prSet/>
      <dgm:spPr/>
      <dgm:t>
        <a:bodyPr/>
        <a:lstStyle/>
        <a:p>
          <a:endParaRPr lang="en-US"/>
        </a:p>
      </dgm:t>
    </dgm:pt>
    <dgm:pt modelId="{F2779D84-20EA-4282-A3CB-ED2AEF555D12}" type="sibTrans" cxnId="{C89EA985-0473-47B0-89DD-4B71BCAD9C2E}">
      <dgm:prSet/>
      <dgm:spPr/>
      <dgm:t>
        <a:bodyPr/>
        <a:lstStyle/>
        <a:p>
          <a:endParaRPr lang="en-US"/>
        </a:p>
      </dgm:t>
    </dgm:pt>
    <dgm:pt modelId="{D141B94C-5C2D-4E6E-86DC-9EC4C0CC8BD0}">
      <dgm:prSet/>
      <dgm:spPr/>
      <dgm:t>
        <a:bodyPr/>
        <a:lstStyle/>
        <a:p>
          <a:r>
            <a:rPr lang="en-US" b="0" i="0" baseline="0" dirty="0"/>
            <a:t>Privacy and ethical issues for patient photos</a:t>
          </a:r>
          <a:endParaRPr lang="en-US" dirty="0"/>
        </a:p>
      </dgm:t>
    </dgm:pt>
    <dgm:pt modelId="{96125D4B-E19B-4B48-9E58-A5BF6743FB68}" type="parTrans" cxnId="{6ED4DCB9-BB1B-4E6C-9653-0FFE434BADEE}">
      <dgm:prSet/>
      <dgm:spPr/>
      <dgm:t>
        <a:bodyPr/>
        <a:lstStyle/>
        <a:p>
          <a:endParaRPr lang="en-US"/>
        </a:p>
      </dgm:t>
    </dgm:pt>
    <dgm:pt modelId="{AFA7AEA3-7676-4737-B584-918FA960D699}" type="sibTrans" cxnId="{6ED4DCB9-BB1B-4E6C-9653-0FFE434BADEE}">
      <dgm:prSet/>
      <dgm:spPr/>
      <dgm:t>
        <a:bodyPr/>
        <a:lstStyle/>
        <a:p>
          <a:endParaRPr lang="en-US"/>
        </a:p>
      </dgm:t>
    </dgm:pt>
    <dgm:pt modelId="{AD2C70C7-35B8-494E-84C4-7282BB3D7F91}" type="pres">
      <dgm:prSet presAssocID="{C184604C-8B78-4067-B396-EA030041778E}" presName="vert0" presStyleCnt="0">
        <dgm:presLayoutVars>
          <dgm:dir/>
          <dgm:animOne val="branch"/>
          <dgm:animLvl val="lvl"/>
        </dgm:presLayoutVars>
      </dgm:prSet>
      <dgm:spPr/>
    </dgm:pt>
    <dgm:pt modelId="{FBC3A890-E135-4DEB-9498-9162407B82C8}" type="pres">
      <dgm:prSet presAssocID="{7488C272-5687-441D-A971-628119A4B239}" presName="thickLine" presStyleLbl="alignNode1" presStyleIdx="0" presStyleCnt="4"/>
      <dgm:spPr/>
    </dgm:pt>
    <dgm:pt modelId="{1A4C3990-18DD-4CBB-BC1E-6984420C4515}" type="pres">
      <dgm:prSet presAssocID="{7488C272-5687-441D-A971-628119A4B239}" presName="horz1" presStyleCnt="0"/>
      <dgm:spPr/>
    </dgm:pt>
    <dgm:pt modelId="{F4C9BEA9-E645-4555-9122-5DE582C73AA6}" type="pres">
      <dgm:prSet presAssocID="{7488C272-5687-441D-A971-628119A4B239}" presName="tx1" presStyleLbl="revTx" presStyleIdx="0" presStyleCnt="4"/>
      <dgm:spPr/>
    </dgm:pt>
    <dgm:pt modelId="{9AC344D9-7E49-4959-AF96-AB1202D9F0F3}" type="pres">
      <dgm:prSet presAssocID="{7488C272-5687-441D-A971-628119A4B239}" presName="vert1" presStyleCnt="0"/>
      <dgm:spPr/>
    </dgm:pt>
    <dgm:pt modelId="{5D3F3344-1013-4834-A344-982A34BDD8F6}" type="pres">
      <dgm:prSet presAssocID="{035C9E92-DBCE-446F-A021-3AC61D27DF81}" presName="thickLine" presStyleLbl="alignNode1" presStyleIdx="1" presStyleCnt="4"/>
      <dgm:spPr/>
    </dgm:pt>
    <dgm:pt modelId="{FE83C56C-6DB0-4A86-BF1F-97E23FE16C98}" type="pres">
      <dgm:prSet presAssocID="{035C9E92-DBCE-446F-A021-3AC61D27DF81}" presName="horz1" presStyleCnt="0"/>
      <dgm:spPr/>
    </dgm:pt>
    <dgm:pt modelId="{5BD9EA14-9980-493F-B25C-F61409EF0411}" type="pres">
      <dgm:prSet presAssocID="{035C9E92-DBCE-446F-A021-3AC61D27DF81}" presName="tx1" presStyleLbl="revTx" presStyleIdx="1" presStyleCnt="4"/>
      <dgm:spPr/>
    </dgm:pt>
    <dgm:pt modelId="{9AFC2380-8DCF-418E-A9F9-6DA69C7E9469}" type="pres">
      <dgm:prSet presAssocID="{035C9E92-DBCE-446F-A021-3AC61D27DF81}" presName="vert1" presStyleCnt="0"/>
      <dgm:spPr/>
    </dgm:pt>
    <dgm:pt modelId="{85C71DE2-2095-4649-BF70-04BB65D9DD90}" type="pres">
      <dgm:prSet presAssocID="{C297C3EF-43F1-453A-A809-4C29E6DDFB71}" presName="thickLine" presStyleLbl="alignNode1" presStyleIdx="2" presStyleCnt="4"/>
      <dgm:spPr/>
    </dgm:pt>
    <dgm:pt modelId="{BAF0E507-31FC-4758-BCC1-97B8171CF110}" type="pres">
      <dgm:prSet presAssocID="{C297C3EF-43F1-453A-A809-4C29E6DDFB71}" presName="horz1" presStyleCnt="0"/>
      <dgm:spPr/>
    </dgm:pt>
    <dgm:pt modelId="{72B7C7F6-E2DF-42E9-BB06-FE9091438217}" type="pres">
      <dgm:prSet presAssocID="{C297C3EF-43F1-453A-A809-4C29E6DDFB71}" presName="tx1" presStyleLbl="revTx" presStyleIdx="2" presStyleCnt="4"/>
      <dgm:spPr/>
    </dgm:pt>
    <dgm:pt modelId="{35971AAC-1DAC-451D-8DDF-D58DBC43C035}" type="pres">
      <dgm:prSet presAssocID="{C297C3EF-43F1-453A-A809-4C29E6DDFB71}" presName="vert1" presStyleCnt="0"/>
      <dgm:spPr/>
    </dgm:pt>
    <dgm:pt modelId="{50C98D8E-4880-4D59-86C3-77D8FA0EB89B}" type="pres">
      <dgm:prSet presAssocID="{D141B94C-5C2D-4E6E-86DC-9EC4C0CC8BD0}" presName="thickLine" presStyleLbl="alignNode1" presStyleIdx="3" presStyleCnt="4"/>
      <dgm:spPr/>
    </dgm:pt>
    <dgm:pt modelId="{787FC30B-EBD4-4B35-89ED-5E146987DEA0}" type="pres">
      <dgm:prSet presAssocID="{D141B94C-5C2D-4E6E-86DC-9EC4C0CC8BD0}" presName="horz1" presStyleCnt="0"/>
      <dgm:spPr/>
    </dgm:pt>
    <dgm:pt modelId="{BADDB579-7BC8-4189-B92B-DB3F6AA4DE58}" type="pres">
      <dgm:prSet presAssocID="{D141B94C-5C2D-4E6E-86DC-9EC4C0CC8BD0}" presName="tx1" presStyleLbl="revTx" presStyleIdx="3" presStyleCnt="4"/>
      <dgm:spPr/>
    </dgm:pt>
    <dgm:pt modelId="{F2E40E3C-E8AE-4177-B418-C2101B25D682}" type="pres">
      <dgm:prSet presAssocID="{D141B94C-5C2D-4E6E-86DC-9EC4C0CC8BD0}" presName="vert1" presStyleCnt="0"/>
      <dgm:spPr/>
    </dgm:pt>
  </dgm:ptLst>
  <dgm:cxnLst>
    <dgm:cxn modelId="{0515AC17-A5D7-48B1-8586-9CD88F20A837}" type="presOf" srcId="{C297C3EF-43F1-453A-A809-4C29E6DDFB71}" destId="{72B7C7F6-E2DF-42E9-BB06-FE9091438217}" srcOrd="0" destOrd="0" presId="urn:microsoft.com/office/officeart/2008/layout/LinedList"/>
    <dgm:cxn modelId="{3E69751B-2D45-4F56-AF40-A58BC2501BE3}" type="presOf" srcId="{7488C272-5687-441D-A971-628119A4B239}" destId="{F4C9BEA9-E645-4555-9122-5DE582C73AA6}" srcOrd="0" destOrd="0" presId="urn:microsoft.com/office/officeart/2008/layout/LinedList"/>
    <dgm:cxn modelId="{650C8F37-B2B3-4716-A584-07B8880E6D3C}" type="presOf" srcId="{D141B94C-5C2D-4E6E-86DC-9EC4C0CC8BD0}" destId="{BADDB579-7BC8-4189-B92B-DB3F6AA4DE58}" srcOrd="0" destOrd="0" presId="urn:microsoft.com/office/officeart/2008/layout/LinedList"/>
    <dgm:cxn modelId="{5D0F6A3D-9586-45C7-A97D-BBC0F81D9067}" srcId="{C184604C-8B78-4067-B396-EA030041778E}" destId="{7488C272-5687-441D-A971-628119A4B239}" srcOrd="0" destOrd="0" parTransId="{A856F10B-3BC8-4819-9156-C2CD0FC9160B}" sibTransId="{1E112CEB-6336-448B-A53F-F3D43CE919CF}"/>
    <dgm:cxn modelId="{4BA3254D-EC4B-4675-8C67-05389D5193C1}" type="presOf" srcId="{C184604C-8B78-4067-B396-EA030041778E}" destId="{AD2C70C7-35B8-494E-84C4-7282BB3D7F91}" srcOrd="0" destOrd="0" presId="urn:microsoft.com/office/officeart/2008/layout/LinedList"/>
    <dgm:cxn modelId="{C89EA985-0473-47B0-89DD-4B71BCAD9C2E}" srcId="{C184604C-8B78-4067-B396-EA030041778E}" destId="{C297C3EF-43F1-453A-A809-4C29E6DDFB71}" srcOrd="2" destOrd="0" parTransId="{EEB1DE44-0093-402D-9551-41344D7647F2}" sibTransId="{F2779D84-20EA-4282-A3CB-ED2AEF555D12}"/>
    <dgm:cxn modelId="{6ED4DCB9-BB1B-4E6C-9653-0FFE434BADEE}" srcId="{C184604C-8B78-4067-B396-EA030041778E}" destId="{D141B94C-5C2D-4E6E-86DC-9EC4C0CC8BD0}" srcOrd="3" destOrd="0" parTransId="{96125D4B-E19B-4B48-9E58-A5BF6743FB68}" sibTransId="{AFA7AEA3-7676-4737-B584-918FA960D699}"/>
    <dgm:cxn modelId="{FCC5C6CA-B2DA-4751-83E7-47DC6634F676}" srcId="{C184604C-8B78-4067-B396-EA030041778E}" destId="{035C9E92-DBCE-446F-A021-3AC61D27DF81}" srcOrd="1" destOrd="0" parTransId="{188F9C88-82F8-4920-8E5E-13DCF0EE1334}" sibTransId="{61A4B515-65FE-4A99-ADC1-05130469A115}"/>
    <dgm:cxn modelId="{4AD86CEF-7C91-43CB-AC8F-A8C5FB2CAD75}" type="presOf" srcId="{035C9E92-DBCE-446F-A021-3AC61D27DF81}" destId="{5BD9EA14-9980-493F-B25C-F61409EF0411}" srcOrd="0" destOrd="0" presId="urn:microsoft.com/office/officeart/2008/layout/LinedList"/>
    <dgm:cxn modelId="{AE895FB6-E59C-4C18-8542-6CDE23A20007}" type="presParOf" srcId="{AD2C70C7-35B8-494E-84C4-7282BB3D7F91}" destId="{FBC3A890-E135-4DEB-9498-9162407B82C8}" srcOrd="0" destOrd="0" presId="urn:microsoft.com/office/officeart/2008/layout/LinedList"/>
    <dgm:cxn modelId="{C7B947C1-8DCF-43D8-973D-04EB48B46A92}" type="presParOf" srcId="{AD2C70C7-35B8-494E-84C4-7282BB3D7F91}" destId="{1A4C3990-18DD-4CBB-BC1E-6984420C4515}" srcOrd="1" destOrd="0" presId="urn:microsoft.com/office/officeart/2008/layout/LinedList"/>
    <dgm:cxn modelId="{79C8621A-7FD2-4C6F-87C8-719D3DD97A8F}" type="presParOf" srcId="{1A4C3990-18DD-4CBB-BC1E-6984420C4515}" destId="{F4C9BEA9-E645-4555-9122-5DE582C73AA6}" srcOrd="0" destOrd="0" presId="urn:microsoft.com/office/officeart/2008/layout/LinedList"/>
    <dgm:cxn modelId="{FFD65702-CCFC-45EE-8E32-6221A92E9950}" type="presParOf" srcId="{1A4C3990-18DD-4CBB-BC1E-6984420C4515}" destId="{9AC344D9-7E49-4959-AF96-AB1202D9F0F3}" srcOrd="1" destOrd="0" presId="urn:microsoft.com/office/officeart/2008/layout/LinedList"/>
    <dgm:cxn modelId="{C451E0AB-525C-4109-A76F-7733CF00A213}" type="presParOf" srcId="{AD2C70C7-35B8-494E-84C4-7282BB3D7F91}" destId="{5D3F3344-1013-4834-A344-982A34BDD8F6}" srcOrd="2" destOrd="0" presId="urn:microsoft.com/office/officeart/2008/layout/LinedList"/>
    <dgm:cxn modelId="{30BECA2F-CB28-429D-9277-6D0C4B9E6F96}" type="presParOf" srcId="{AD2C70C7-35B8-494E-84C4-7282BB3D7F91}" destId="{FE83C56C-6DB0-4A86-BF1F-97E23FE16C98}" srcOrd="3" destOrd="0" presId="urn:microsoft.com/office/officeart/2008/layout/LinedList"/>
    <dgm:cxn modelId="{566BD278-8585-4672-9058-B3A6C65725C4}" type="presParOf" srcId="{FE83C56C-6DB0-4A86-BF1F-97E23FE16C98}" destId="{5BD9EA14-9980-493F-B25C-F61409EF0411}" srcOrd="0" destOrd="0" presId="urn:microsoft.com/office/officeart/2008/layout/LinedList"/>
    <dgm:cxn modelId="{8B5D8618-143E-4A59-A5C1-4FD71B04FA54}" type="presParOf" srcId="{FE83C56C-6DB0-4A86-BF1F-97E23FE16C98}" destId="{9AFC2380-8DCF-418E-A9F9-6DA69C7E9469}" srcOrd="1" destOrd="0" presId="urn:microsoft.com/office/officeart/2008/layout/LinedList"/>
    <dgm:cxn modelId="{36DA13C7-C697-490D-9462-C4AF13A20538}" type="presParOf" srcId="{AD2C70C7-35B8-494E-84C4-7282BB3D7F91}" destId="{85C71DE2-2095-4649-BF70-04BB65D9DD90}" srcOrd="4" destOrd="0" presId="urn:microsoft.com/office/officeart/2008/layout/LinedList"/>
    <dgm:cxn modelId="{1F96582D-FCF5-4059-ABD3-97AF99F2E95D}" type="presParOf" srcId="{AD2C70C7-35B8-494E-84C4-7282BB3D7F91}" destId="{BAF0E507-31FC-4758-BCC1-97B8171CF110}" srcOrd="5" destOrd="0" presId="urn:microsoft.com/office/officeart/2008/layout/LinedList"/>
    <dgm:cxn modelId="{419F0321-EBB6-4D90-A713-24AD09AF1296}" type="presParOf" srcId="{BAF0E507-31FC-4758-BCC1-97B8171CF110}" destId="{72B7C7F6-E2DF-42E9-BB06-FE9091438217}" srcOrd="0" destOrd="0" presId="urn:microsoft.com/office/officeart/2008/layout/LinedList"/>
    <dgm:cxn modelId="{D61384DD-F33C-48A9-AB7A-D411BB9CEDF6}" type="presParOf" srcId="{BAF0E507-31FC-4758-BCC1-97B8171CF110}" destId="{35971AAC-1DAC-451D-8DDF-D58DBC43C035}" srcOrd="1" destOrd="0" presId="urn:microsoft.com/office/officeart/2008/layout/LinedList"/>
    <dgm:cxn modelId="{374D8C49-8780-4C92-83DE-3BA1B574DD79}" type="presParOf" srcId="{AD2C70C7-35B8-494E-84C4-7282BB3D7F91}" destId="{50C98D8E-4880-4D59-86C3-77D8FA0EB89B}" srcOrd="6" destOrd="0" presId="urn:microsoft.com/office/officeart/2008/layout/LinedList"/>
    <dgm:cxn modelId="{2A481A33-1584-4B7F-B53A-FA0B53F02DA3}" type="presParOf" srcId="{AD2C70C7-35B8-494E-84C4-7282BB3D7F91}" destId="{787FC30B-EBD4-4B35-89ED-5E146987DEA0}" srcOrd="7" destOrd="0" presId="urn:microsoft.com/office/officeart/2008/layout/LinedList"/>
    <dgm:cxn modelId="{FCFA88CA-5D66-4638-B906-8E4C781AE568}" type="presParOf" srcId="{787FC30B-EBD4-4B35-89ED-5E146987DEA0}" destId="{BADDB579-7BC8-4189-B92B-DB3F6AA4DE58}" srcOrd="0" destOrd="0" presId="urn:microsoft.com/office/officeart/2008/layout/LinedList"/>
    <dgm:cxn modelId="{EBE8B42A-F7D8-4A0A-AFAC-89F554BCFCC8}" type="presParOf" srcId="{787FC30B-EBD4-4B35-89ED-5E146987DEA0}" destId="{F2E40E3C-E8AE-4177-B418-C2101B25D6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C2A9FE-28B9-4170-920E-DEEF8590D6F4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1E160CC-CC42-4F2D-9BDC-9074D61F0F7D}">
      <dgm:prSet/>
      <dgm:spPr/>
      <dgm:t>
        <a:bodyPr/>
        <a:lstStyle/>
        <a:p>
          <a:r>
            <a:rPr lang="en-US"/>
            <a:t>Arsenic contamination is a serious health issue in Bangladesh.</a:t>
          </a:r>
        </a:p>
      </dgm:t>
    </dgm:pt>
    <dgm:pt modelId="{7A1116E9-8F52-4862-B4FD-68560CFBEDEE}" type="parTrans" cxnId="{CB26BBD7-1D6A-432A-AD67-DF91DD90107C}">
      <dgm:prSet/>
      <dgm:spPr/>
      <dgm:t>
        <a:bodyPr/>
        <a:lstStyle/>
        <a:p>
          <a:endParaRPr lang="en-US"/>
        </a:p>
      </dgm:t>
    </dgm:pt>
    <dgm:pt modelId="{4F64AD27-11D0-4B06-99E4-D07FD54560B8}" type="sibTrans" cxnId="{CB26BBD7-1D6A-432A-AD67-DF91DD90107C}">
      <dgm:prSet/>
      <dgm:spPr/>
      <dgm:t>
        <a:bodyPr/>
        <a:lstStyle/>
        <a:p>
          <a:endParaRPr lang="en-US"/>
        </a:p>
      </dgm:t>
    </dgm:pt>
    <dgm:pt modelId="{B85B77DE-3EFC-49D5-B59B-CE3B2AEF0AE0}">
      <dgm:prSet/>
      <dgm:spPr/>
      <dgm:t>
        <a:bodyPr/>
        <a:lstStyle/>
        <a:p>
          <a:r>
            <a:rPr lang="en-US"/>
            <a:t>Our ML-based system can help detect skin problems early.</a:t>
          </a:r>
        </a:p>
      </dgm:t>
    </dgm:pt>
    <dgm:pt modelId="{C5F0FDF2-AE6F-452A-B95F-4E30F86DAF72}" type="parTrans" cxnId="{0708CFC5-30A1-4A78-A3F9-E6F40E9C1DCD}">
      <dgm:prSet/>
      <dgm:spPr/>
      <dgm:t>
        <a:bodyPr/>
        <a:lstStyle/>
        <a:p>
          <a:endParaRPr lang="en-US"/>
        </a:p>
      </dgm:t>
    </dgm:pt>
    <dgm:pt modelId="{6CCDD04D-990E-48B0-81E1-A91FF6A1EB8B}" type="sibTrans" cxnId="{0708CFC5-30A1-4A78-A3F9-E6F40E9C1DCD}">
      <dgm:prSet/>
      <dgm:spPr/>
      <dgm:t>
        <a:bodyPr/>
        <a:lstStyle/>
        <a:p>
          <a:endParaRPr lang="en-US"/>
        </a:p>
      </dgm:t>
    </dgm:pt>
    <dgm:pt modelId="{158233E2-B9CD-4A91-99D6-72B1D58C153F}">
      <dgm:prSet/>
      <dgm:spPr/>
      <dgm:t>
        <a:bodyPr/>
        <a:lstStyle/>
        <a:p>
          <a:r>
            <a:rPr lang="en-US"/>
            <a:t>It supports healthcare in remote areas.</a:t>
          </a:r>
        </a:p>
      </dgm:t>
    </dgm:pt>
    <dgm:pt modelId="{F1ACA5E7-5050-4D28-97AF-9DBA64CB9E60}" type="parTrans" cxnId="{BF15E706-B9A5-4380-B2F9-141BC89BE21A}">
      <dgm:prSet/>
      <dgm:spPr/>
      <dgm:t>
        <a:bodyPr/>
        <a:lstStyle/>
        <a:p>
          <a:endParaRPr lang="en-US"/>
        </a:p>
      </dgm:t>
    </dgm:pt>
    <dgm:pt modelId="{C2D3B855-35D3-46A9-BA85-FB24EC38CFDE}" type="sibTrans" cxnId="{BF15E706-B9A5-4380-B2F9-141BC89BE21A}">
      <dgm:prSet/>
      <dgm:spPr/>
      <dgm:t>
        <a:bodyPr/>
        <a:lstStyle/>
        <a:p>
          <a:endParaRPr lang="en-US"/>
        </a:p>
      </dgm:t>
    </dgm:pt>
    <dgm:pt modelId="{EE4F0039-8414-4641-809C-E0370D5DF651}">
      <dgm:prSet/>
      <dgm:spPr/>
      <dgm:t>
        <a:bodyPr/>
        <a:lstStyle/>
        <a:p>
          <a:r>
            <a:rPr lang="en-US"/>
            <a:t>This project combines technology and medicine to save lives.</a:t>
          </a:r>
        </a:p>
      </dgm:t>
    </dgm:pt>
    <dgm:pt modelId="{1D5250FA-C3D1-49F8-91AA-AB370C0DC6B9}" type="parTrans" cxnId="{4898DDD8-38D7-4729-8E13-4F7CD1A4957C}">
      <dgm:prSet/>
      <dgm:spPr/>
      <dgm:t>
        <a:bodyPr/>
        <a:lstStyle/>
        <a:p>
          <a:endParaRPr lang="en-US"/>
        </a:p>
      </dgm:t>
    </dgm:pt>
    <dgm:pt modelId="{BE298466-DDB8-4EB8-84D7-9B0CC9DAE458}" type="sibTrans" cxnId="{4898DDD8-38D7-4729-8E13-4F7CD1A4957C}">
      <dgm:prSet/>
      <dgm:spPr/>
      <dgm:t>
        <a:bodyPr/>
        <a:lstStyle/>
        <a:p>
          <a:endParaRPr lang="en-US"/>
        </a:p>
      </dgm:t>
    </dgm:pt>
    <dgm:pt modelId="{15B221B6-D897-4D5A-BE37-D3CC43B02911}">
      <dgm:prSet/>
      <dgm:spPr/>
      <dgm:t>
        <a:bodyPr/>
        <a:lstStyle/>
        <a:p>
          <a:r>
            <a:rPr lang="en-US"/>
            <a:t>Future improvements can make it more accurate and accessible.</a:t>
          </a:r>
        </a:p>
      </dgm:t>
    </dgm:pt>
    <dgm:pt modelId="{E3F58C17-16C8-4E5F-98DB-C3F96285B1A8}" type="parTrans" cxnId="{428B4F7A-6258-484A-A067-0F02B5D4EA30}">
      <dgm:prSet/>
      <dgm:spPr/>
      <dgm:t>
        <a:bodyPr/>
        <a:lstStyle/>
        <a:p>
          <a:endParaRPr lang="en-US"/>
        </a:p>
      </dgm:t>
    </dgm:pt>
    <dgm:pt modelId="{9D3515C8-04E7-4902-8731-5929E9695108}" type="sibTrans" cxnId="{428B4F7A-6258-484A-A067-0F02B5D4EA30}">
      <dgm:prSet/>
      <dgm:spPr/>
      <dgm:t>
        <a:bodyPr/>
        <a:lstStyle/>
        <a:p>
          <a:endParaRPr lang="en-US"/>
        </a:p>
      </dgm:t>
    </dgm:pt>
    <dgm:pt modelId="{DB2DC93F-1E0B-4637-819E-716C62735E54}" type="pres">
      <dgm:prSet presAssocID="{ACC2A9FE-28B9-4170-920E-DEEF8590D6F4}" presName="Name0" presStyleCnt="0">
        <dgm:presLayoutVars>
          <dgm:dir/>
          <dgm:animLvl val="lvl"/>
          <dgm:resizeHandles val="exact"/>
        </dgm:presLayoutVars>
      </dgm:prSet>
      <dgm:spPr/>
    </dgm:pt>
    <dgm:pt modelId="{4251A410-5D4C-41C9-A559-C0B47AF96EB0}" type="pres">
      <dgm:prSet presAssocID="{15B221B6-D897-4D5A-BE37-D3CC43B02911}" presName="boxAndChildren" presStyleCnt="0"/>
      <dgm:spPr/>
    </dgm:pt>
    <dgm:pt modelId="{35BCA7D2-A079-49A7-BC6C-53D720DE225B}" type="pres">
      <dgm:prSet presAssocID="{15B221B6-D897-4D5A-BE37-D3CC43B02911}" presName="parentTextBox" presStyleLbl="node1" presStyleIdx="0" presStyleCnt="5"/>
      <dgm:spPr/>
    </dgm:pt>
    <dgm:pt modelId="{CF6D00D6-7455-46AC-A129-5F44B9A4A717}" type="pres">
      <dgm:prSet presAssocID="{BE298466-DDB8-4EB8-84D7-9B0CC9DAE458}" presName="sp" presStyleCnt="0"/>
      <dgm:spPr/>
    </dgm:pt>
    <dgm:pt modelId="{E7850B9E-3BBE-42FE-B75D-C6D4AC1CDB12}" type="pres">
      <dgm:prSet presAssocID="{EE4F0039-8414-4641-809C-E0370D5DF651}" presName="arrowAndChildren" presStyleCnt="0"/>
      <dgm:spPr/>
    </dgm:pt>
    <dgm:pt modelId="{2F13F5F4-1DAD-4035-99FA-CA1C8EDE4671}" type="pres">
      <dgm:prSet presAssocID="{EE4F0039-8414-4641-809C-E0370D5DF651}" presName="parentTextArrow" presStyleLbl="node1" presStyleIdx="1" presStyleCnt="5"/>
      <dgm:spPr/>
    </dgm:pt>
    <dgm:pt modelId="{69C4B304-9615-499E-BC1C-D74934455044}" type="pres">
      <dgm:prSet presAssocID="{C2D3B855-35D3-46A9-BA85-FB24EC38CFDE}" presName="sp" presStyleCnt="0"/>
      <dgm:spPr/>
    </dgm:pt>
    <dgm:pt modelId="{6CA079E3-40C9-4619-BEA8-20F4E9FB1C32}" type="pres">
      <dgm:prSet presAssocID="{158233E2-B9CD-4A91-99D6-72B1D58C153F}" presName="arrowAndChildren" presStyleCnt="0"/>
      <dgm:spPr/>
    </dgm:pt>
    <dgm:pt modelId="{BB8A9057-D0C3-4F1C-B191-E3ECA76286EE}" type="pres">
      <dgm:prSet presAssocID="{158233E2-B9CD-4A91-99D6-72B1D58C153F}" presName="parentTextArrow" presStyleLbl="node1" presStyleIdx="2" presStyleCnt="5"/>
      <dgm:spPr/>
    </dgm:pt>
    <dgm:pt modelId="{69329993-7B82-4C53-8D92-C1A60A2CA74A}" type="pres">
      <dgm:prSet presAssocID="{6CCDD04D-990E-48B0-81E1-A91FF6A1EB8B}" presName="sp" presStyleCnt="0"/>
      <dgm:spPr/>
    </dgm:pt>
    <dgm:pt modelId="{F567F1D0-4C30-4EA1-B88C-AA4D71F15345}" type="pres">
      <dgm:prSet presAssocID="{B85B77DE-3EFC-49D5-B59B-CE3B2AEF0AE0}" presName="arrowAndChildren" presStyleCnt="0"/>
      <dgm:spPr/>
    </dgm:pt>
    <dgm:pt modelId="{C2CC754B-E5FD-4552-9240-A602DE181648}" type="pres">
      <dgm:prSet presAssocID="{B85B77DE-3EFC-49D5-B59B-CE3B2AEF0AE0}" presName="parentTextArrow" presStyleLbl="node1" presStyleIdx="3" presStyleCnt="5"/>
      <dgm:spPr/>
    </dgm:pt>
    <dgm:pt modelId="{B7A031EC-4E26-4EC0-BC8A-F20D2D2AEE74}" type="pres">
      <dgm:prSet presAssocID="{4F64AD27-11D0-4B06-99E4-D07FD54560B8}" presName="sp" presStyleCnt="0"/>
      <dgm:spPr/>
    </dgm:pt>
    <dgm:pt modelId="{88921536-A4C2-4E77-8614-1B107ABC468D}" type="pres">
      <dgm:prSet presAssocID="{D1E160CC-CC42-4F2D-9BDC-9074D61F0F7D}" presName="arrowAndChildren" presStyleCnt="0"/>
      <dgm:spPr/>
    </dgm:pt>
    <dgm:pt modelId="{63D46867-6A02-4096-8763-C2E045303AB5}" type="pres">
      <dgm:prSet presAssocID="{D1E160CC-CC42-4F2D-9BDC-9074D61F0F7D}" presName="parentTextArrow" presStyleLbl="node1" presStyleIdx="4" presStyleCnt="5"/>
      <dgm:spPr/>
    </dgm:pt>
  </dgm:ptLst>
  <dgm:cxnLst>
    <dgm:cxn modelId="{BF15E706-B9A5-4380-B2F9-141BC89BE21A}" srcId="{ACC2A9FE-28B9-4170-920E-DEEF8590D6F4}" destId="{158233E2-B9CD-4A91-99D6-72B1D58C153F}" srcOrd="2" destOrd="0" parTransId="{F1ACA5E7-5050-4D28-97AF-9DBA64CB9E60}" sibTransId="{C2D3B855-35D3-46A9-BA85-FB24EC38CFDE}"/>
    <dgm:cxn modelId="{DF231A21-3701-431D-920C-8A5BC49820A3}" type="presOf" srcId="{ACC2A9FE-28B9-4170-920E-DEEF8590D6F4}" destId="{DB2DC93F-1E0B-4637-819E-716C62735E54}" srcOrd="0" destOrd="0" presId="urn:microsoft.com/office/officeart/2005/8/layout/process4"/>
    <dgm:cxn modelId="{F2B9082E-A08E-4995-B910-623A36501925}" type="presOf" srcId="{158233E2-B9CD-4A91-99D6-72B1D58C153F}" destId="{BB8A9057-D0C3-4F1C-B191-E3ECA76286EE}" srcOrd="0" destOrd="0" presId="urn:microsoft.com/office/officeart/2005/8/layout/process4"/>
    <dgm:cxn modelId="{F95EBD79-9DCF-40C3-897B-DF7BD5D6909B}" type="presOf" srcId="{EE4F0039-8414-4641-809C-E0370D5DF651}" destId="{2F13F5F4-1DAD-4035-99FA-CA1C8EDE4671}" srcOrd="0" destOrd="0" presId="urn:microsoft.com/office/officeart/2005/8/layout/process4"/>
    <dgm:cxn modelId="{428B4F7A-6258-484A-A067-0F02B5D4EA30}" srcId="{ACC2A9FE-28B9-4170-920E-DEEF8590D6F4}" destId="{15B221B6-D897-4D5A-BE37-D3CC43B02911}" srcOrd="4" destOrd="0" parTransId="{E3F58C17-16C8-4E5F-98DB-C3F96285B1A8}" sibTransId="{9D3515C8-04E7-4902-8731-5929E9695108}"/>
    <dgm:cxn modelId="{36BE8B93-2AA3-4E35-A4EB-40B1A096B57F}" type="presOf" srcId="{D1E160CC-CC42-4F2D-9BDC-9074D61F0F7D}" destId="{63D46867-6A02-4096-8763-C2E045303AB5}" srcOrd="0" destOrd="0" presId="urn:microsoft.com/office/officeart/2005/8/layout/process4"/>
    <dgm:cxn modelId="{1D7681C4-A65A-4498-85DD-B76ED46F6423}" type="presOf" srcId="{B85B77DE-3EFC-49D5-B59B-CE3B2AEF0AE0}" destId="{C2CC754B-E5FD-4552-9240-A602DE181648}" srcOrd="0" destOrd="0" presId="urn:microsoft.com/office/officeart/2005/8/layout/process4"/>
    <dgm:cxn modelId="{0708CFC5-30A1-4A78-A3F9-E6F40E9C1DCD}" srcId="{ACC2A9FE-28B9-4170-920E-DEEF8590D6F4}" destId="{B85B77DE-3EFC-49D5-B59B-CE3B2AEF0AE0}" srcOrd="1" destOrd="0" parTransId="{C5F0FDF2-AE6F-452A-B95F-4E30F86DAF72}" sibTransId="{6CCDD04D-990E-48B0-81E1-A91FF6A1EB8B}"/>
    <dgm:cxn modelId="{CB26BBD7-1D6A-432A-AD67-DF91DD90107C}" srcId="{ACC2A9FE-28B9-4170-920E-DEEF8590D6F4}" destId="{D1E160CC-CC42-4F2D-9BDC-9074D61F0F7D}" srcOrd="0" destOrd="0" parTransId="{7A1116E9-8F52-4862-B4FD-68560CFBEDEE}" sibTransId="{4F64AD27-11D0-4B06-99E4-D07FD54560B8}"/>
    <dgm:cxn modelId="{4898DDD8-38D7-4729-8E13-4F7CD1A4957C}" srcId="{ACC2A9FE-28B9-4170-920E-DEEF8590D6F4}" destId="{EE4F0039-8414-4641-809C-E0370D5DF651}" srcOrd="3" destOrd="0" parTransId="{1D5250FA-C3D1-49F8-91AA-AB370C0DC6B9}" sibTransId="{BE298466-DDB8-4EB8-84D7-9B0CC9DAE458}"/>
    <dgm:cxn modelId="{058700FA-97F6-44BC-93F0-F89219EDD27F}" type="presOf" srcId="{15B221B6-D897-4D5A-BE37-D3CC43B02911}" destId="{35BCA7D2-A079-49A7-BC6C-53D720DE225B}" srcOrd="0" destOrd="0" presId="urn:microsoft.com/office/officeart/2005/8/layout/process4"/>
    <dgm:cxn modelId="{E8451929-3E59-4C50-8A53-D6063CBA0BDF}" type="presParOf" srcId="{DB2DC93F-1E0B-4637-819E-716C62735E54}" destId="{4251A410-5D4C-41C9-A559-C0B47AF96EB0}" srcOrd="0" destOrd="0" presId="urn:microsoft.com/office/officeart/2005/8/layout/process4"/>
    <dgm:cxn modelId="{8DDEBAC7-5D57-40F7-A3F4-0146F29F4A90}" type="presParOf" srcId="{4251A410-5D4C-41C9-A559-C0B47AF96EB0}" destId="{35BCA7D2-A079-49A7-BC6C-53D720DE225B}" srcOrd="0" destOrd="0" presId="urn:microsoft.com/office/officeart/2005/8/layout/process4"/>
    <dgm:cxn modelId="{D2B9B573-D466-43DF-87E0-878D3D10D49B}" type="presParOf" srcId="{DB2DC93F-1E0B-4637-819E-716C62735E54}" destId="{CF6D00D6-7455-46AC-A129-5F44B9A4A717}" srcOrd="1" destOrd="0" presId="urn:microsoft.com/office/officeart/2005/8/layout/process4"/>
    <dgm:cxn modelId="{485C0556-7D30-41F7-95EC-2E0A0E0E7210}" type="presParOf" srcId="{DB2DC93F-1E0B-4637-819E-716C62735E54}" destId="{E7850B9E-3BBE-42FE-B75D-C6D4AC1CDB12}" srcOrd="2" destOrd="0" presId="urn:microsoft.com/office/officeart/2005/8/layout/process4"/>
    <dgm:cxn modelId="{10CBEF72-2E5B-4843-974E-FF6E075B00C1}" type="presParOf" srcId="{E7850B9E-3BBE-42FE-B75D-C6D4AC1CDB12}" destId="{2F13F5F4-1DAD-4035-99FA-CA1C8EDE4671}" srcOrd="0" destOrd="0" presId="urn:microsoft.com/office/officeart/2005/8/layout/process4"/>
    <dgm:cxn modelId="{95B8A987-CA9B-4B5B-8018-5C149E93F0F5}" type="presParOf" srcId="{DB2DC93F-1E0B-4637-819E-716C62735E54}" destId="{69C4B304-9615-499E-BC1C-D74934455044}" srcOrd="3" destOrd="0" presId="urn:microsoft.com/office/officeart/2005/8/layout/process4"/>
    <dgm:cxn modelId="{0A69CF7E-4BC6-4595-BA31-F9C8C34F52CC}" type="presParOf" srcId="{DB2DC93F-1E0B-4637-819E-716C62735E54}" destId="{6CA079E3-40C9-4619-BEA8-20F4E9FB1C32}" srcOrd="4" destOrd="0" presId="urn:microsoft.com/office/officeart/2005/8/layout/process4"/>
    <dgm:cxn modelId="{5573DD19-C825-4C6F-8BCD-D459C957E21C}" type="presParOf" srcId="{6CA079E3-40C9-4619-BEA8-20F4E9FB1C32}" destId="{BB8A9057-D0C3-4F1C-B191-E3ECA76286EE}" srcOrd="0" destOrd="0" presId="urn:microsoft.com/office/officeart/2005/8/layout/process4"/>
    <dgm:cxn modelId="{A1BACAD3-E294-443E-9909-EC5F991BB12B}" type="presParOf" srcId="{DB2DC93F-1E0B-4637-819E-716C62735E54}" destId="{69329993-7B82-4C53-8D92-C1A60A2CA74A}" srcOrd="5" destOrd="0" presId="urn:microsoft.com/office/officeart/2005/8/layout/process4"/>
    <dgm:cxn modelId="{BB888EBF-68ED-456D-AFFF-A8AA5CD8E42C}" type="presParOf" srcId="{DB2DC93F-1E0B-4637-819E-716C62735E54}" destId="{F567F1D0-4C30-4EA1-B88C-AA4D71F15345}" srcOrd="6" destOrd="0" presId="urn:microsoft.com/office/officeart/2005/8/layout/process4"/>
    <dgm:cxn modelId="{A00BBE8A-E119-4FC8-9076-DF96006BD3D7}" type="presParOf" srcId="{F567F1D0-4C30-4EA1-B88C-AA4D71F15345}" destId="{C2CC754B-E5FD-4552-9240-A602DE181648}" srcOrd="0" destOrd="0" presId="urn:microsoft.com/office/officeart/2005/8/layout/process4"/>
    <dgm:cxn modelId="{46DC30FC-67FB-4B65-8297-A9EE32671B4C}" type="presParOf" srcId="{DB2DC93F-1E0B-4637-819E-716C62735E54}" destId="{B7A031EC-4E26-4EC0-BC8A-F20D2D2AEE74}" srcOrd="7" destOrd="0" presId="urn:microsoft.com/office/officeart/2005/8/layout/process4"/>
    <dgm:cxn modelId="{ED8D44F7-D0CB-4AFD-AC17-5802240AD3E5}" type="presParOf" srcId="{DB2DC93F-1E0B-4637-819E-716C62735E54}" destId="{88921536-A4C2-4E77-8614-1B107ABC468D}" srcOrd="8" destOrd="0" presId="urn:microsoft.com/office/officeart/2005/8/layout/process4"/>
    <dgm:cxn modelId="{3AA01692-17F0-4A6F-927D-8E46C377B0DE}" type="presParOf" srcId="{88921536-A4C2-4E77-8614-1B107ABC468D}" destId="{63D46867-6A02-4096-8763-C2E045303A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2D23C-2D61-40EC-8A01-425B4ADBE5B3}">
      <dsp:nvSpPr>
        <dsp:cNvPr id="0" name=""/>
        <dsp:cNvSpPr/>
      </dsp:nvSpPr>
      <dsp:spPr>
        <a:xfrm>
          <a:off x="0" y="3933"/>
          <a:ext cx="6132236" cy="837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167BB-D4F6-4AA8-AD22-331D406FFDE7}">
      <dsp:nvSpPr>
        <dsp:cNvPr id="0" name=""/>
        <dsp:cNvSpPr/>
      </dsp:nvSpPr>
      <dsp:spPr>
        <a:xfrm>
          <a:off x="253449" y="192449"/>
          <a:ext cx="460817" cy="460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AC747-9ACA-44EC-9C7B-1219AD814DE1}">
      <dsp:nvSpPr>
        <dsp:cNvPr id="0" name=""/>
        <dsp:cNvSpPr/>
      </dsp:nvSpPr>
      <dsp:spPr>
        <a:xfrm>
          <a:off x="967716" y="3933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Arsenic contamination affects millions of people.</a:t>
          </a:r>
          <a:endParaRPr lang="en-US" sz="1700" kern="1200"/>
        </a:p>
      </dsp:txBody>
      <dsp:txXfrm>
        <a:off x="967716" y="3933"/>
        <a:ext cx="5164520" cy="837849"/>
      </dsp:txXfrm>
    </dsp:sp>
    <dsp:sp modelId="{0D975215-373E-42EE-ACC9-A7E9ED0F0115}">
      <dsp:nvSpPr>
        <dsp:cNvPr id="0" name=""/>
        <dsp:cNvSpPr/>
      </dsp:nvSpPr>
      <dsp:spPr>
        <a:xfrm>
          <a:off x="0" y="1051245"/>
          <a:ext cx="6132236" cy="837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DCBEA-15F5-4B71-AE55-BC8881FD468A}">
      <dsp:nvSpPr>
        <dsp:cNvPr id="0" name=""/>
        <dsp:cNvSpPr/>
      </dsp:nvSpPr>
      <dsp:spPr>
        <a:xfrm>
          <a:off x="253449" y="1239762"/>
          <a:ext cx="460817" cy="460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E969F-CDC6-4115-8464-970C5B5135D6}">
      <dsp:nvSpPr>
        <dsp:cNvPr id="0" name=""/>
        <dsp:cNvSpPr/>
      </dsp:nvSpPr>
      <dsp:spPr>
        <a:xfrm>
          <a:off x="967716" y="1051245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Manual detection needs doctors and lab tests.</a:t>
          </a:r>
          <a:endParaRPr lang="en-US" sz="1700" kern="1200"/>
        </a:p>
      </dsp:txBody>
      <dsp:txXfrm>
        <a:off x="967716" y="1051245"/>
        <a:ext cx="5164520" cy="837849"/>
      </dsp:txXfrm>
    </dsp:sp>
    <dsp:sp modelId="{BB13A331-A03D-478F-908A-B77BBA7184D7}">
      <dsp:nvSpPr>
        <dsp:cNvPr id="0" name=""/>
        <dsp:cNvSpPr/>
      </dsp:nvSpPr>
      <dsp:spPr>
        <a:xfrm>
          <a:off x="0" y="2098558"/>
          <a:ext cx="6132236" cy="837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CEFC5-9F7B-4D4C-9FEC-E86FCB476B0C}">
      <dsp:nvSpPr>
        <dsp:cNvPr id="0" name=""/>
        <dsp:cNvSpPr/>
      </dsp:nvSpPr>
      <dsp:spPr>
        <a:xfrm>
          <a:off x="253449" y="2287074"/>
          <a:ext cx="460817" cy="460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21B46-8451-4D48-BACB-A18C2F2B271A}">
      <dsp:nvSpPr>
        <dsp:cNvPr id="0" name=""/>
        <dsp:cNvSpPr/>
      </dsp:nvSpPr>
      <dsp:spPr>
        <a:xfrm>
          <a:off x="967716" y="2098558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Rural people often cannot reach hospitals.</a:t>
          </a:r>
          <a:endParaRPr lang="en-US" sz="1700" kern="1200"/>
        </a:p>
      </dsp:txBody>
      <dsp:txXfrm>
        <a:off x="967716" y="2098558"/>
        <a:ext cx="5164520" cy="837849"/>
      </dsp:txXfrm>
    </dsp:sp>
    <dsp:sp modelId="{596984D3-C3C6-4D07-9730-EE34345893AF}">
      <dsp:nvSpPr>
        <dsp:cNvPr id="0" name=""/>
        <dsp:cNvSpPr/>
      </dsp:nvSpPr>
      <dsp:spPr>
        <a:xfrm>
          <a:off x="0" y="3145870"/>
          <a:ext cx="6132236" cy="837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5E16A-91EB-402D-A445-E0D997E5A2E8}">
      <dsp:nvSpPr>
        <dsp:cNvPr id="0" name=""/>
        <dsp:cNvSpPr/>
      </dsp:nvSpPr>
      <dsp:spPr>
        <a:xfrm>
          <a:off x="253449" y="3334386"/>
          <a:ext cx="460817" cy="460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26332-605C-410C-B17E-7C3B3AD6D155}">
      <dsp:nvSpPr>
        <dsp:cNvPr id="0" name=""/>
        <dsp:cNvSpPr/>
      </dsp:nvSpPr>
      <dsp:spPr>
        <a:xfrm>
          <a:off x="967716" y="3145870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Many cases remain undiagnosed until late stages.</a:t>
          </a:r>
          <a:endParaRPr lang="en-US" sz="1700" kern="1200"/>
        </a:p>
      </dsp:txBody>
      <dsp:txXfrm>
        <a:off x="967716" y="3145870"/>
        <a:ext cx="5164520" cy="837849"/>
      </dsp:txXfrm>
    </dsp:sp>
    <dsp:sp modelId="{5B7A8614-E21C-4C00-9E92-2416503FD562}">
      <dsp:nvSpPr>
        <dsp:cNvPr id="0" name=""/>
        <dsp:cNvSpPr/>
      </dsp:nvSpPr>
      <dsp:spPr>
        <a:xfrm>
          <a:off x="0" y="4193182"/>
          <a:ext cx="6132236" cy="8378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21A69-D603-4FCD-9EC9-788ED56A28C4}">
      <dsp:nvSpPr>
        <dsp:cNvPr id="0" name=""/>
        <dsp:cNvSpPr/>
      </dsp:nvSpPr>
      <dsp:spPr>
        <a:xfrm>
          <a:off x="253449" y="4381698"/>
          <a:ext cx="460817" cy="4608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1B6A3-EC1D-45EC-88BC-052084C13821}">
      <dsp:nvSpPr>
        <dsp:cNvPr id="0" name=""/>
        <dsp:cNvSpPr/>
      </dsp:nvSpPr>
      <dsp:spPr>
        <a:xfrm>
          <a:off x="967716" y="4193182"/>
          <a:ext cx="5164520" cy="837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72" tIns="88672" rIns="88672" bIns="8867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We need an </a:t>
          </a:r>
          <a:r>
            <a:rPr lang="en-US" sz="1700" b="1" i="0" kern="1200" baseline="0"/>
            <a:t>automated, low-cost tool</a:t>
          </a:r>
          <a:r>
            <a:rPr lang="en-US" sz="1700" b="0" i="0" kern="1200" baseline="0"/>
            <a:t> to help health workers detect arsenic skin disease easily.</a:t>
          </a:r>
          <a:endParaRPr lang="en-US" sz="1700" kern="1200"/>
        </a:p>
      </dsp:txBody>
      <dsp:txXfrm>
        <a:off x="967716" y="4193182"/>
        <a:ext cx="5164520" cy="837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837A-7262-4293-988C-89CBF828F4BF}">
      <dsp:nvSpPr>
        <dsp:cNvPr id="0" name=""/>
        <dsp:cNvSpPr/>
      </dsp:nvSpPr>
      <dsp:spPr>
        <a:xfrm>
          <a:off x="1226447" y="2360"/>
          <a:ext cx="4905789" cy="68345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6" tIns="173598" rIns="95186" bIns="17359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a dataset of skin images (healthy and arsenic-affected).</a:t>
          </a:r>
        </a:p>
      </dsp:txBody>
      <dsp:txXfrm>
        <a:off x="1226447" y="2360"/>
        <a:ext cx="4905789" cy="683457"/>
      </dsp:txXfrm>
    </dsp:sp>
    <dsp:sp modelId="{CA455A37-7512-406E-B3CF-31EBE0E8022C}">
      <dsp:nvSpPr>
        <dsp:cNvPr id="0" name=""/>
        <dsp:cNvSpPr/>
      </dsp:nvSpPr>
      <dsp:spPr>
        <a:xfrm>
          <a:off x="0" y="2360"/>
          <a:ext cx="1226447" cy="6834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67510" rIns="64900" bIns="6751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</a:t>
          </a:r>
        </a:p>
      </dsp:txBody>
      <dsp:txXfrm>
        <a:off x="0" y="2360"/>
        <a:ext cx="1226447" cy="683457"/>
      </dsp:txXfrm>
    </dsp:sp>
    <dsp:sp modelId="{92CE92C6-B58E-432E-AFFC-447A262F5912}">
      <dsp:nvSpPr>
        <dsp:cNvPr id="0" name=""/>
        <dsp:cNvSpPr/>
      </dsp:nvSpPr>
      <dsp:spPr>
        <a:xfrm>
          <a:off x="1226447" y="726824"/>
          <a:ext cx="4905789" cy="683457"/>
        </a:xfrm>
        <a:prstGeom prst="rect">
          <a:avLst/>
        </a:prstGeom>
        <a:solidFill>
          <a:schemeClr val="accent5">
            <a:tint val="40000"/>
            <a:alpha val="90000"/>
            <a:hueOff val="1274215"/>
            <a:satOff val="10084"/>
            <a:lumOff val="54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274215"/>
              <a:satOff val="10084"/>
              <a:lumOff val="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6" tIns="173598" rIns="95186" bIns="17359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Preprocess images — clean, resize, and standardize.</a:t>
          </a:r>
        </a:p>
      </dsp:txBody>
      <dsp:txXfrm>
        <a:off x="1226447" y="726824"/>
        <a:ext cx="4905789" cy="683457"/>
      </dsp:txXfrm>
    </dsp:sp>
    <dsp:sp modelId="{B03C060E-9C2A-4B43-A63D-60938D537548}">
      <dsp:nvSpPr>
        <dsp:cNvPr id="0" name=""/>
        <dsp:cNvSpPr/>
      </dsp:nvSpPr>
      <dsp:spPr>
        <a:xfrm>
          <a:off x="0" y="726824"/>
          <a:ext cx="1226447" cy="683457"/>
        </a:xfrm>
        <a:prstGeom prst="rect">
          <a:avLst/>
        </a:prstGeom>
        <a:solidFill>
          <a:schemeClr val="accent5">
            <a:hueOff val="1356182"/>
            <a:satOff val="9200"/>
            <a:lumOff val="-130"/>
            <a:alphaOff val="0"/>
          </a:schemeClr>
        </a:solidFill>
        <a:ln w="12700" cap="flat" cmpd="sng" algn="ctr">
          <a:solidFill>
            <a:schemeClr val="accent5">
              <a:hueOff val="1356182"/>
              <a:satOff val="9200"/>
              <a:lumOff val="-1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67510" rIns="64900" bIns="6751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Preprocess</a:t>
          </a:r>
        </a:p>
      </dsp:txBody>
      <dsp:txXfrm>
        <a:off x="0" y="726824"/>
        <a:ext cx="1226447" cy="683457"/>
      </dsp:txXfrm>
    </dsp:sp>
    <dsp:sp modelId="{6115A13A-84E7-409E-B018-545784B3606F}">
      <dsp:nvSpPr>
        <dsp:cNvPr id="0" name=""/>
        <dsp:cNvSpPr/>
      </dsp:nvSpPr>
      <dsp:spPr>
        <a:xfrm>
          <a:off x="1226447" y="1451289"/>
          <a:ext cx="4905789" cy="683457"/>
        </a:xfrm>
        <a:prstGeom prst="rect">
          <a:avLst/>
        </a:prstGeom>
        <a:solidFill>
          <a:schemeClr val="accent5">
            <a:tint val="40000"/>
            <a:alpha val="90000"/>
            <a:hueOff val="2548430"/>
            <a:satOff val="20169"/>
            <a:lumOff val="108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548430"/>
              <a:satOff val="20169"/>
              <a:lumOff val="1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6" tIns="173598" rIns="95186" bIns="17359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Extract useful features like texture, color, and shape.</a:t>
          </a:r>
        </a:p>
      </dsp:txBody>
      <dsp:txXfrm>
        <a:off x="1226447" y="1451289"/>
        <a:ext cx="4905789" cy="683457"/>
      </dsp:txXfrm>
    </dsp:sp>
    <dsp:sp modelId="{5DF3606B-FC1F-4EC1-B9FD-E1367BFDC535}">
      <dsp:nvSpPr>
        <dsp:cNvPr id="0" name=""/>
        <dsp:cNvSpPr/>
      </dsp:nvSpPr>
      <dsp:spPr>
        <a:xfrm>
          <a:off x="0" y="1451289"/>
          <a:ext cx="1226447" cy="683457"/>
        </a:xfrm>
        <a:prstGeom prst="rect">
          <a:avLst/>
        </a:prstGeom>
        <a:solidFill>
          <a:schemeClr val="accent5">
            <a:hueOff val="2712364"/>
            <a:satOff val="18399"/>
            <a:lumOff val="-261"/>
            <a:alphaOff val="0"/>
          </a:schemeClr>
        </a:solidFill>
        <a:ln w="12700" cap="flat" cmpd="sng" algn="ctr">
          <a:solidFill>
            <a:schemeClr val="accent5">
              <a:hueOff val="2712364"/>
              <a:satOff val="18399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67510" rIns="64900" bIns="6751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</a:t>
          </a:r>
        </a:p>
      </dsp:txBody>
      <dsp:txXfrm>
        <a:off x="0" y="1451289"/>
        <a:ext cx="1226447" cy="683457"/>
      </dsp:txXfrm>
    </dsp:sp>
    <dsp:sp modelId="{B3F15F1F-1516-4BC2-8341-5C18C803CC7B}">
      <dsp:nvSpPr>
        <dsp:cNvPr id="0" name=""/>
        <dsp:cNvSpPr/>
      </dsp:nvSpPr>
      <dsp:spPr>
        <a:xfrm>
          <a:off x="1226447" y="2175754"/>
          <a:ext cx="4905789" cy="683457"/>
        </a:xfrm>
        <a:prstGeom prst="rect">
          <a:avLst/>
        </a:prstGeom>
        <a:solidFill>
          <a:schemeClr val="accent5">
            <a:tint val="40000"/>
            <a:alpha val="90000"/>
            <a:hueOff val="3822645"/>
            <a:satOff val="30253"/>
            <a:lumOff val="16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822645"/>
              <a:satOff val="30253"/>
              <a:lumOff val="16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6" tIns="173598" rIns="95186" bIns="17359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Train ML models (SVM, Random Forest, CNN).</a:t>
          </a:r>
        </a:p>
      </dsp:txBody>
      <dsp:txXfrm>
        <a:off x="1226447" y="2175754"/>
        <a:ext cx="4905789" cy="683457"/>
      </dsp:txXfrm>
    </dsp:sp>
    <dsp:sp modelId="{8C70CBC4-1674-437B-A46A-64D130A48225}">
      <dsp:nvSpPr>
        <dsp:cNvPr id="0" name=""/>
        <dsp:cNvSpPr/>
      </dsp:nvSpPr>
      <dsp:spPr>
        <a:xfrm>
          <a:off x="0" y="2175754"/>
          <a:ext cx="1226447" cy="683457"/>
        </a:xfrm>
        <a:prstGeom prst="rect">
          <a:avLst/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67510" rIns="64900" bIns="6751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</a:t>
          </a:r>
        </a:p>
      </dsp:txBody>
      <dsp:txXfrm>
        <a:off x="0" y="2175754"/>
        <a:ext cx="1226447" cy="683457"/>
      </dsp:txXfrm>
    </dsp:sp>
    <dsp:sp modelId="{D65B3EE6-CA5F-4543-A7A1-300283EF7EAD}">
      <dsp:nvSpPr>
        <dsp:cNvPr id="0" name=""/>
        <dsp:cNvSpPr/>
      </dsp:nvSpPr>
      <dsp:spPr>
        <a:xfrm>
          <a:off x="1226447" y="2900219"/>
          <a:ext cx="4905789" cy="683457"/>
        </a:xfrm>
        <a:prstGeom prst="rect">
          <a:avLst/>
        </a:prstGeom>
        <a:solidFill>
          <a:schemeClr val="accent5">
            <a:tint val="40000"/>
            <a:alpha val="90000"/>
            <a:hueOff val="5096861"/>
            <a:satOff val="40337"/>
            <a:lumOff val="216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096861"/>
              <a:satOff val="40337"/>
              <a:lumOff val="2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6" tIns="173598" rIns="95186" bIns="17359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Compare results and find the best-performing model.</a:t>
          </a:r>
        </a:p>
      </dsp:txBody>
      <dsp:txXfrm>
        <a:off x="1226447" y="2900219"/>
        <a:ext cx="4905789" cy="683457"/>
      </dsp:txXfrm>
    </dsp:sp>
    <dsp:sp modelId="{4D26C660-5202-46A1-8655-B8F8842A351C}">
      <dsp:nvSpPr>
        <dsp:cNvPr id="0" name=""/>
        <dsp:cNvSpPr/>
      </dsp:nvSpPr>
      <dsp:spPr>
        <a:xfrm>
          <a:off x="0" y="2900219"/>
          <a:ext cx="1226447" cy="683457"/>
        </a:xfrm>
        <a:prstGeom prst="rect">
          <a:avLst/>
        </a:prstGeom>
        <a:solidFill>
          <a:schemeClr val="accent5">
            <a:hueOff val="5424727"/>
            <a:satOff val="36798"/>
            <a:lumOff val="-522"/>
            <a:alphaOff val="0"/>
          </a:schemeClr>
        </a:solidFill>
        <a:ln w="12700" cap="flat" cmpd="sng" algn="ctr">
          <a:solidFill>
            <a:schemeClr val="accent5">
              <a:hueOff val="5424727"/>
              <a:satOff val="36798"/>
              <a:lumOff val="-5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67510" rIns="64900" bIns="6751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Compare</a:t>
          </a:r>
        </a:p>
      </dsp:txBody>
      <dsp:txXfrm>
        <a:off x="0" y="2900219"/>
        <a:ext cx="1226447" cy="683457"/>
      </dsp:txXfrm>
    </dsp:sp>
    <dsp:sp modelId="{521D300E-6F97-4D5D-B023-5FB7C6317067}">
      <dsp:nvSpPr>
        <dsp:cNvPr id="0" name=""/>
        <dsp:cNvSpPr/>
      </dsp:nvSpPr>
      <dsp:spPr>
        <a:xfrm>
          <a:off x="1226447" y="3624683"/>
          <a:ext cx="4905789" cy="683457"/>
        </a:xfrm>
        <a:prstGeom prst="rect">
          <a:avLst/>
        </a:prstGeom>
        <a:solidFill>
          <a:schemeClr val="accent5">
            <a:tint val="40000"/>
            <a:alpha val="90000"/>
            <a:hueOff val="6371075"/>
            <a:satOff val="50422"/>
            <a:lumOff val="270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371075"/>
              <a:satOff val="50422"/>
              <a:lumOff val="2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6" tIns="173598" rIns="95186" bIns="17359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Build a simple app or website for skin testing.</a:t>
          </a:r>
        </a:p>
      </dsp:txBody>
      <dsp:txXfrm>
        <a:off x="1226447" y="3624683"/>
        <a:ext cx="4905789" cy="683457"/>
      </dsp:txXfrm>
    </dsp:sp>
    <dsp:sp modelId="{FD9551AE-AF09-41C7-853C-36DB0A468049}">
      <dsp:nvSpPr>
        <dsp:cNvPr id="0" name=""/>
        <dsp:cNvSpPr/>
      </dsp:nvSpPr>
      <dsp:spPr>
        <a:xfrm>
          <a:off x="0" y="3624683"/>
          <a:ext cx="1226447" cy="683457"/>
        </a:xfrm>
        <a:prstGeom prst="rect">
          <a:avLst/>
        </a:prstGeom>
        <a:solidFill>
          <a:schemeClr val="accent5">
            <a:hueOff val="6780909"/>
            <a:satOff val="45998"/>
            <a:lumOff val="-652"/>
            <a:alphaOff val="0"/>
          </a:schemeClr>
        </a:solidFill>
        <a:ln w="12700" cap="flat" cmpd="sng" algn="ctr">
          <a:solidFill>
            <a:schemeClr val="accent5">
              <a:hueOff val="6780909"/>
              <a:satOff val="45998"/>
              <a:lumOff val="-6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67510" rIns="64900" bIns="6751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</a:t>
          </a:r>
        </a:p>
      </dsp:txBody>
      <dsp:txXfrm>
        <a:off x="0" y="3624683"/>
        <a:ext cx="1226447" cy="683457"/>
      </dsp:txXfrm>
    </dsp:sp>
    <dsp:sp modelId="{5DC44108-2792-49D7-BF34-8B6F8B2104CC}">
      <dsp:nvSpPr>
        <dsp:cNvPr id="0" name=""/>
        <dsp:cNvSpPr/>
      </dsp:nvSpPr>
      <dsp:spPr>
        <a:xfrm>
          <a:off x="1226447" y="4349148"/>
          <a:ext cx="4905789" cy="683457"/>
        </a:xfrm>
        <a:prstGeom prst="rect">
          <a:avLst/>
        </a:prstGeom>
        <a:solidFill>
          <a:schemeClr val="accent5">
            <a:tint val="40000"/>
            <a:alpha val="90000"/>
            <a:hueOff val="7645291"/>
            <a:satOff val="60506"/>
            <a:lumOff val="324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7645291"/>
              <a:satOff val="60506"/>
              <a:lumOff val="3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186" tIns="173598" rIns="95186" bIns="17359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Help rural doctors detect arsenic problems faster.</a:t>
          </a:r>
        </a:p>
      </dsp:txBody>
      <dsp:txXfrm>
        <a:off x="1226447" y="4349148"/>
        <a:ext cx="4905789" cy="683457"/>
      </dsp:txXfrm>
    </dsp:sp>
    <dsp:sp modelId="{21C2234C-5232-4FEB-80E4-D09D9CFFB877}">
      <dsp:nvSpPr>
        <dsp:cNvPr id="0" name=""/>
        <dsp:cNvSpPr/>
      </dsp:nvSpPr>
      <dsp:spPr>
        <a:xfrm>
          <a:off x="0" y="4349148"/>
          <a:ext cx="1226447" cy="683457"/>
        </a:xfrm>
        <a:prstGeom prst="rect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00" tIns="67510" rIns="64900" bIns="6751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Help</a:t>
          </a:r>
        </a:p>
      </dsp:txBody>
      <dsp:txXfrm>
        <a:off x="0" y="4349148"/>
        <a:ext cx="1226447" cy="683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7C110-C971-412C-B378-DD5664809A26}">
      <dsp:nvSpPr>
        <dsp:cNvPr id="0" name=""/>
        <dsp:cNvSpPr/>
      </dsp:nvSpPr>
      <dsp:spPr>
        <a:xfrm>
          <a:off x="0" y="3890"/>
          <a:ext cx="5664038" cy="828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666BA-43EE-4E47-936E-47F550F333BA}">
      <dsp:nvSpPr>
        <dsp:cNvPr id="0" name=""/>
        <dsp:cNvSpPr/>
      </dsp:nvSpPr>
      <dsp:spPr>
        <a:xfrm>
          <a:off x="250667" y="190337"/>
          <a:ext cx="455758" cy="455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6D3CD-D801-4275-8CE0-1D51B2AEAFD3}">
      <dsp:nvSpPr>
        <dsp:cNvPr id="0" name=""/>
        <dsp:cNvSpPr/>
      </dsp:nvSpPr>
      <dsp:spPr>
        <a:xfrm>
          <a:off x="957093" y="3890"/>
          <a:ext cx="4706944" cy="82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9" tIns="87699" rIns="87699" bIns="87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CNN models are good at recognizing skin diseases like melanoma or eczema   (Paul et al., 2020).</a:t>
          </a:r>
        </a:p>
      </dsp:txBody>
      <dsp:txXfrm>
        <a:off x="957093" y="3890"/>
        <a:ext cx="4706944" cy="828652"/>
      </dsp:txXfrm>
    </dsp:sp>
    <dsp:sp modelId="{736D888C-8134-4584-AA36-F9A01ECCC1D6}">
      <dsp:nvSpPr>
        <dsp:cNvPr id="0" name=""/>
        <dsp:cNvSpPr/>
      </dsp:nvSpPr>
      <dsp:spPr>
        <a:xfrm>
          <a:off x="0" y="993408"/>
          <a:ext cx="5664038" cy="828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B5C5E-7347-4C9B-BCC5-1FED3F230029}">
      <dsp:nvSpPr>
        <dsp:cNvPr id="0" name=""/>
        <dsp:cNvSpPr/>
      </dsp:nvSpPr>
      <dsp:spPr>
        <a:xfrm>
          <a:off x="250667" y="1226152"/>
          <a:ext cx="455758" cy="455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C493A-AD1F-4C0D-AB21-DAE996C44784}">
      <dsp:nvSpPr>
        <dsp:cNvPr id="0" name=""/>
        <dsp:cNvSpPr/>
      </dsp:nvSpPr>
      <dsp:spPr>
        <a:xfrm>
          <a:off x="957093" y="1039705"/>
          <a:ext cx="4706944" cy="82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9" tIns="87699" rIns="87699" bIns="87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Some researchers used texture-based models like SVM and got good accuracy too (Rahman et al., 2022).</a:t>
          </a:r>
        </a:p>
      </dsp:txBody>
      <dsp:txXfrm>
        <a:off x="957093" y="1039705"/>
        <a:ext cx="4706944" cy="828652"/>
      </dsp:txXfrm>
    </dsp:sp>
    <dsp:sp modelId="{CA35AF19-049E-4504-9105-98DB6E980619}">
      <dsp:nvSpPr>
        <dsp:cNvPr id="0" name=""/>
        <dsp:cNvSpPr/>
      </dsp:nvSpPr>
      <dsp:spPr>
        <a:xfrm>
          <a:off x="0" y="2075520"/>
          <a:ext cx="5664038" cy="828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FA639-D6D9-4059-9CB7-872772BA6258}">
      <dsp:nvSpPr>
        <dsp:cNvPr id="0" name=""/>
        <dsp:cNvSpPr/>
      </dsp:nvSpPr>
      <dsp:spPr>
        <a:xfrm>
          <a:off x="250667" y="2261967"/>
          <a:ext cx="455758" cy="455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22D31-C4A4-45AE-97EE-FB0004DE4579}">
      <dsp:nvSpPr>
        <dsp:cNvPr id="0" name=""/>
        <dsp:cNvSpPr/>
      </dsp:nvSpPr>
      <dsp:spPr>
        <a:xfrm>
          <a:off x="957093" y="2075520"/>
          <a:ext cx="4706944" cy="82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9" tIns="87699" rIns="87699" bIns="87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WHO reports show arsenic poisoning is still a major issue.</a:t>
          </a:r>
        </a:p>
      </dsp:txBody>
      <dsp:txXfrm>
        <a:off x="957093" y="2075520"/>
        <a:ext cx="4706944" cy="828652"/>
      </dsp:txXfrm>
    </dsp:sp>
    <dsp:sp modelId="{EAD801F6-4632-4922-BE06-ABB106AB21BF}">
      <dsp:nvSpPr>
        <dsp:cNvPr id="0" name=""/>
        <dsp:cNvSpPr/>
      </dsp:nvSpPr>
      <dsp:spPr>
        <a:xfrm>
          <a:off x="0" y="3111336"/>
          <a:ext cx="5664038" cy="828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39611-93B8-4AE7-B8CA-7C7D31324F2E}">
      <dsp:nvSpPr>
        <dsp:cNvPr id="0" name=""/>
        <dsp:cNvSpPr/>
      </dsp:nvSpPr>
      <dsp:spPr>
        <a:xfrm>
          <a:off x="250667" y="3297782"/>
          <a:ext cx="455758" cy="4557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FA840-EDBF-42F9-86D5-40F9D187BCA3}">
      <dsp:nvSpPr>
        <dsp:cNvPr id="0" name=""/>
        <dsp:cNvSpPr/>
      </dsp:nvSpPr>
      <dsp:spPr>
        <a:xfrm>
          <a:off x="957093" y="3111336"/>
          <a:ext cx="4706944" cy="82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9" tIns="87699" rIns="87699" bIns="87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But no one has created a machine learning system for arsenic skin disease detection yet.</a:t>
          </a:r>
        </a:p>
      </dsp:txBody>
      <dsp:txXfrm>
        <a:off x="957093" y="3111336"/>
        <a:ext cx="4706944" cy="828652"/>
      </dsp:txXfrm>
    </dsp:sp>
    <dsp:sp modelId="{BB44700D-55B5-42CC-AF21-E0191CF3A884}">
      <dsp:nvSpPr>
        <dsp:cNvPr id="0" name=""/>
        <dsp:cNvSpPr/>
      </dsp:nvSpPr>
      <dsp:spPr>
        <a:xfrm>
          <a:off x="0" y="4147151"/>
          <a:ext cx="5664038" cy="8286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F1B47-E0B4-4526-B213-5AC23D45AFE2}">
      <dsp:nvSpPr>
        <dsp:cNvPr id="0" name=""/>
        <dsp:cNvSpPr/>
      </dsp:nvSpPr>
      <dsp:spPr>
        <a:xfrm>
          <a:off x="250667" y="4333598"/>
          <a:ext cx="455758" cy="4557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C27A1-76C7-435B-8B9D-5E047B6996BB}">
      <dsp:nvSpPr>
        <dsp:cNvPr id="0" name=""/>
        <dsp:cNvSpPr/>
      </dsp:nvSpPr>
      <dsp:spPr>
        <a:xfrm>
          <a:off x="957093" y="4147151"/>
          <a:ext cx="4706944" cy="828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9" tIns="87699" rIns="87699" bIns="87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project fills this research gap.</a:t>
          </a:r>
        </a:p>
      </dsp:txBody>
      <dsp:txXfrm>
        <a:off x="957093" y="4147151"/>
        <a:ext cx="4706944" cy="828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B234A-F538-414E-8C38-D2B1BD71DE7F}">
      <dsp:nvSpPr>
        <dsp:cNvPr id="0" name=""/>
        <dsp:cNvSpPr/>
      </dsp:nvSpPr>
      <dsp:spPr>
        <a:xfrm>
          <a:off x="0" y="496"/>
          <a:ext cx="6245352" cy="68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C46A6-00EA-46AA-8B72-4176D5C6454B}">
      <dsp:nvSpPr>
        <dsp:cNvPr id="0" name=""/>
        <dsp:cNvSpPr/>
      </dsp:nvSpPr>
      <dsp:spPr>
        <a:xfrm>
          <a:off x="206926" y="154409"/>
          <a:ext cx="376230" cy="376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3CDE-E1F6-4396-9B0E-8AF0838B3EFF}">
      <dsp:nvSpPr>
        <dsp:cNvPr id="0" name=""/>
        <dsp:cNvSpPr/>
      </dsp:nvSpPr>
      <dsp:spPr>
        <a:xfrm>
          <a:off x="790084" y="496"/>
          <a:ext cx="5455267" cy="68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Collection: Gather skin images from datasets or medical sources.</a:t>
          </a:r>
        </a:p>
      </dsp:txBody>
      <dsp:txXfrm>
        <a:off x="790084" y="496"/>
        <a:ext cx="5455267" cy="684055"/>
      </dsp:txXfrm>
    </dsp:sp>
    <dsp:sp modelId="{07424B8E-8322-4492-A6DD-732350F56CF1}">
      <dsp:nvSpPr>
        <dsp:cNvPr id="0" name=""/>
        <dsp:cNvSpPr/>
      </dsp:nvSpPr>
      <dsp:spPr>
        <a:xfrm>
          <a:off x="0" y="855566"/>
          <a:ext cx="6245352" cy="68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5D5F9-210A-4680-8C7B-0EA93280E1EB}">
      <dsp:nvSpPr>
        <dsp:cNvPr id="0" name=""/>
        <dsp:cNvSpPr/>
      </dsp:nvSpPr>
      <dsp:spPr>
        <a:xfrm>
          <a:off x="206926" y="1009479"/>
          <a:ext cx="376230" cy="376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230B0-00BA-4DA6-AD93-E18A2534257F}">
      <dsp:nvSpPr>
        <dsp:cNvPr id="0" name=""/>
        <dsp:cNvSpPr/>
      </dsp:nvSpPr>
      <dsp:spPr>
        <a:xfrm>
          <a:off x="790084" y="855566"/>
          <a:ext cx="5455267" cy="68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Preprocessing: Resize, remove noise, normalize lighting.</a:t>
          </a:r>
        </a:p>
      </dsp:txBody>
      <dsp:txXfrm>
        <a:off x="790084" y="855566"/>
        <a:ext cx="5455267" cy="684055"/>
      </dsp:txXfrm>
    </dsp:sp>
    <dsp:sp modelId="{72B2DA68-3332-438D-951B-F093B9A09EAB}">
      <dsp:nvSpPr>
        <dsp:cNvPr id="0" name=""/>
        <dsp:cNvSpPr/>
      </dsp:nvSpPr>
      <dsp:spPr>
        <a:xfrm>
          <a:off x="0" y="1710636"/>
          <a:ext cx="6245352" cy="68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433DA-2B85-4540-8EB4-E66277E7162A}">
      <dsp:nvSpPr>
        <dsp:cNvPr id="0" name=""/>
        <dsp:cNvSpPr/>
      </dsp:nvSpPr>
      <dsp:spPr>
        <a:xfrm>
          <a:off x="206926" y="1864548"/>
          <a:ext cx="376230" cy="376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E47C0-FB0B-4015-914A-90C86AFB4C82}">
      <dsp:nvSpPr>
        <dsp:cNvPr id="0" name=""/>
        <dsp:cNvSpPr/>
      </dsp:nvSpPr>
      <dsp:spPr>
        <a:xfrm>
          <a:off x="790084" y="1710636"/>
          <a:ext cx="5455267" cy="68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Extraction: Identify key patterns (color, texture, shapes).</a:t>
          </a:r>
        </a:p>
      </dsp:txBody>
      <dsp:txXfrm>
        <a:off x="790084" y="1710636"/>
        <a:ext cx="5455267" cy="684055"/>
      </dsp:txXfrm>
    </dsp:sp>
    <dsp:sp modelId="{84DA25FB-09C6-4F4A-B95C-6F1AD49BB8F6}">
      <dsp:nvSpPr>
        <dsp:cNvPr id="0" name=""/>
        <dsp:cNvSpPr/>
      </dsp:nvSpPr>
      <dsp:spPr>
        <a:xfrm>
          <a:off x="0" y="2565706"/>
          <a:ext cx="6245352" cy="68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19F2-F73A-489B-A54F-AA28E2CF4030}">
      <dsp:nvSpPr>
        <dsp:cNvPr id="0" name=""/>
        <dsp:cNvSpPr/>
      </dsp:nvSpPr>
      <dsp:spPr>
        <a:xfrm>
          <a:off x="206926" y="2719618"/>
          <a:ext cx="376230" cy="376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A4FA9-F574-4689-B236-BD5D9A123EFE}">
      <dsp:nvSpPr>
        <dsp:cNvPr id="0" name=""/>
        <dsp:cNvSpPr/>
      </dsp:nvSpPr>
      <dsp:spPr>
        <a:xfrm>
          <a:off x="790084" y="2565706"/>
          <a:ext cx="5455267" cy="68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Training: Train different algorithms (SVM, RF, CNN).</a:t>
          </a:r>
        </a:p>
      </dsp:txBody>
      <dsp:txXfrm>
        <a:off x="790084" y="2565706"/>
        <a:ext cx="5455267" cy="684055"/>
      </dsp:txXfrm>
    </dsp:sp>
    <dsp:sp modelId="{AFCD0E8F-7429-4660-8B29-4D6A9254AAF1}">
      <dsp:nvSpPr>
        <dsp:cNvPr id="0" name=""/>
        <dsp:cNvSpPr/>
      </dsp:nvSpPr>
      <dsp:spPr>
        <a:xfrm>
          <a:off x="0" y="3420775"/>
          <a:ext cx="6245352" cy="68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E2747-F196-4BF8-96AB-881F3372EF34}">
      <dsp:nvSpPr>
        <dsp:cNvPr id="0" name=""/>
        <dsp:cNvSpPr/>
      </dsp:nvSpPr>
      <dsp:spPr>
        <a:xfrm>
          <a:off x="206926" y="3574688"/>
          <a:ext cx="376230" cy="3762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8B00-C75C-4812-A6AD-9EF8154D4CC3}">
      <dsp:nvSpPr>
        <dsp:cNvPr id="0" name=""/>
        <dsp:cNvSpPr/>
      </dsp:nvSpPr>
      <dsp:spPr>
        <a:xfrm>
          <a:off x="790084" y="3420775"/>
          <a:ext cx="5455267" cy="68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Testing and Evaluation: Measure accuracy, precision, recall, and F1-score.</a:t>
          </a:r>
        </a:p>
      </dsp:txBody>
      <dsp:txXfrm>
        <a:off x="790084" y="3420775"/>
        <a:ext cx="5455267" cy="684055"/>
      </dsp:txXfrm>
    </dsp:sp>
    <dsp:sp modelId="{1A16F9A2-35BA-48B3-B2BF-25182AEF0D24}">
      <dsp:nvSpPr>
        <dsp:cNvPr id="0" name=""/>
        <dsp:cNvSpPr/>
      </dsp:nvSpPr>
      <dsp:spPr>
        <a:xfrm>
          <a:off x="0" y="4275845"/>
          <a:ext cx="6245352" cy="68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E4F94-2D13-477E-A78B-38CAF5D9C2CC}">
      <dsp:nvSpPr>
        <dsp:cNvPr id="0" name=""/>
        <dsp:cNvSpPr/>
      </dsp:nvSpPr>
      <dsp:spPr>
        <a:xfrm>
          <a:off x="206926" y="4429758"/>
          <a:ext cx="376230" cy="3762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456-CBB7-48A9-877B-6846D1089B6D}">
      <dsp:nvSpPr>
        <dsp:cNvPr id="0" name=""/>
        <dsp:cNvSpPr/>
      </dsp:nvSpPr>
      <dsp:spPr>
        <a:xfrm>
          <a:off x="790084" y="4275845"/>
          <a:ext cx="5455267" cy="68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Deployment: Build a simple graphical interface (GUI or web app).</a:t>
          </a:r>
        </a:p>
      </dsp:txBody>
      <dsp:txXfrm>
        <a:off x="790084" y="4275845"/>
        <a:ext cx="5455267" cy="684055"/>
      </dsp:txXfrm>
    </dsp:sp>
    <dsp:sp modelId="{920948E5-79CC-4BDB-95C4-552042C264DB}">
      <dsp:nvSpPr>
        <dsp:cNvPr id="0" name=""/>
        <dsp:cNvSpPr/>
      </dsp:nvSpPr>
      <dsp:spPr>
        <a:xfrm>
          <a:off x="0" y="5130915"/>
          <a:ext cx="6245352" cy="68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07200-1ED1-4993-A298-BB6A9604E298}">
      <dsp:nvSpPr>
        <dsp:cNvPr id="0" name=""/>
        <dsp:cNvSpPr/>
      </dsp:nvSpPr>
      <dsp:spPr>
        <a:xfrm>
          <a:off x="206926" y="5284827"/>
          <a:ext cx="376230" cy="3762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98673-56EB-48C5-8290-A0ACA2A3C52C}">
      <dsp:nvSpPr>
        <dsp:cNvPr id="0" name=""/>
        <dsp:cNvSpPr/>
      </dsp:nvSpPr>
      <dsp:spPr>
        <a:xfrm>
          <a:off x="790084" y="5130915"/>
          <a:ext cx="5455267" cy="68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6" tIns="72396" rIns="72396" bIns="7239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Input Image → Preprocessing → Feature Extraction → ML Model → Output (Normal / Affected)</a:t>
          </a:r>
        </a:p>
      </dsp:txBody>
      <dsp:txXfrm>
        <a:off x="790084" y="5130915"/>
        <a:ext cx="5455267" cy="684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38716-CABA-410C-946A-E7AD6B338545}">
      <dsp:nvSpPr>
        <dsp:cNvPr id="0" name=""/>
        <dsp:cNvSpPr/>
      </dsp:nvSpPr>
      <dsp:spPr>
        <a:xfrm>
          <a:off x="0" y="73170"/>
          <a:ext cx="5664038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Fast and low-cost diagnosis support.</a:t>
          </a:r>
        </a:p>
      </dsp:txBody>
      <dsp:txXfrm>
        <a:off x="44602" y="117772"/>
        <a:ext cx="5574834" cy="824474"/>
      </dsp:txXfrm>
    </dsp:sp>
    <dsp:sp modelId="{DC475250-EEAD-4220-B389-91C504430F21}">
      <dsp:nvSpPr>
        <dsp:cNvPr id="0" name=""/>
        <dsp:cNvSpPr/>
      </dsp:nvSpPr>
      <dsp:spPr>
        <a:xfrm>
          <a:off x="0" y="1053089"/>
          <a:ext cx="5664038" cy="913678"/>
        </a:xfrm>
        <a:prstGeom prst="roundRect">
          <a:avLst/>
        </a:prstGeom>
        <a:solidFill>
          <a:schemeClr val="accent2">
            <a:hueOff val="-4552650"/>
            <a:satOff val="733"/>
            <a:lumOff val="20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to use by health workers in rural areas.</a:t>
          </a:r>
        </a:p>
      </dsp:txBody>
      <dsp:txXfrm>
        <a:off x="44602" y="1097691"/>
        <a:ext cx="5574834" cy="824474"/>
      </dsp:txXfrm>
    </dsp:sp>
    <dsp:sp modelId="{76CCC9EA-0D36-41A3-957C-6190BBBC484D}">
      <dsp:nvSpPr>
        <dsp:cNvPr id="0" name=""/>
        <dsp:cNvSpPr/>
      </dsp:nvSpPr>
      <dsp:spPr>
        <a:xfrm>
          <a:off x="0" y="2033007"/>
          <a:ext cx="5664038" cy="913678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reduce workload of dermatologists.</a:t>
          </a:r>
        </a:p>
      </dsp:txBody>
      <dsp:txXfrm>
        <a:off x="44602" y="2077609"/>
        <a:ext cx="5574834" cy="824474"/>
      </dsp:txXfrm>
    </dsp:sp>
    <dsp:sp modelId="{9640BF56-AC8C-43FE-B5AF-82CF1D67CF36}">
      <dsp:nvSpPr>
        <dsp:cNvPr id="0" name=""/>
        <dsp:cNvSpPr/>
      </dsp:nvSpPr>
      <dsp:spPr>
        <a:xfrm>
          <a:off x="0" y="3012926"/>
          <a:ext cx="5664038" cy="913678"/>
        </a:xfrm>
        <a:prstGeom prst="roundRect">
          <a:avLst/>
        </a:prstGeom>
        <a:solidFill>
          <a:schemeClr val="accent2">
            <a:hueOff val="-13657950"/>
            <a:satOff val="2198"/>
            <a:lumOff val="60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Early detection can save lives.</a:t>
          </a:r>
        </a:p>
      </dsp:txBody>
      <dsp:txXfrm>
        <a:off x="44602" y="3057528"/>
        <a:ext cx="5574834" cy="824474"/>
      </dsp:txXfrm>
    </dsp:sp>
    <dsp:sp modelId="{A06FF141-79E6-4E3F-97F7-4E7C200B1108}">
      <dsp:nvSpPr>
        <dsp:cNvPr id="0" name=""/>
        <dsp:cNvSpPr/>
      </dsp:nvSpPr>
      <dsp:spPr>
        <a:xfrm>
          <a:off x="0" y="3992844"/>
          <a:ext cx="5664038" cy="913678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be expanded for other skin diseases later.</a:t>
          </a:r>
        </a:p>
      </dsp:txBody>
      <dsp:txXfrm>
        <a:off x="44602" y="4037446"/>
        <a:ext cx="5574834" cy="824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679AD-A785-4B3B-B060-CB36AD92D754}">
      <dsp:nvSpPr>
        <dsp:cNvPr id="0" name=""/>
        <dsp:cNvSpPr/>
      </dsp:nvSpPr>
      <dsp:spPr>
        <a:xfrm>
          <a:off x="0" y="2089"/>
          <a:ext cx="6132236" cy="10591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3564E-DF27-496D-A6DD-5645E8BEF20C}">
      <dsp:nvSpPr>
        <dsp:cNvPr id="0" name=""/>
        <dsp:cNvSpPr/>
      </dsp:nvSpPr>
      <dsp:spPr>
        <a:xfrm>
          <a:off x="320381" y="240390"/>
          <a:ext cx="582512" cy="582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151B3-89F3-445F-B4FD-430C1CEF8277}">
      <dsp:nvSpPr>
        <dsp:cNvPr id="0" name=""/>
        <dsp:cNvSpPr/>
      </dsp:nvSpPr>
      <dsp:spPr>
        <a:xfrm>
          <a:off x="1223275" y="2089"/>
          <a:ext cx="4908961" cy="105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89" tIns="112089" rIns="112089" bIns="112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Collect more real-life images to improve accuracy.</a:t>
          </a:r>
        </a:p>
      </dsp:txBody>
      <dsp:txXfrm>
        <a:off x="1223275" y="2089"/>
        <a:ext cx="4908961" cy="1059112"/>
      </dsp:txXfrm>
    </dsp:sp>
    <dsp:sp modelId="{5882538A-EFDA-4CC3-BB0D-4101ED3D2CD9}">
      <dsp:nvSpPr>
        <dsp:cNvPr id="0" name=""/>
        <dsp:cNvSpPr/>
      </dsp:nvSpPr>
      <dsp:spPr>
        <a:xfrm>
          <a:off x="0" y="1325980"/>
          <a:ext cx="6132236" cy="10591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72B2A-A3C7-4452-AF29-721FF25D6C91}">
      <dsp:nvSpPr>
        <dsp:cNvPr id="0" name=""/>
        <dsp:cNvSpPr/>
      </dsp:nvSpPr>
      <dsp:spPr>
        <a:xfrm>
          <a:off x="320381" y="1564281"/>
          <a:ext cx="582512" cy="5825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602C2-9488-4D3D-BB30-A3F908B2B9DA}">
      <dsp:nvSpPr>
        <dsp:cNvPr id="0" name=""/>
        <dsp:cNvSpPr/>
      </dsp:nvSpPr>
      <dsp:spPr>
        <a:xfrm>
          <a:off x="1223275" y="1325980"/>
          <a:ext cx="4908961" cy="105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89" tIns="112089" rIns="112089" bIns="112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mobile app support for on-site testing.</a:t>
          </a:r>
        </a:p>
      </dsp:txBody>
      <dsp:txXfrm>
        <a:off x="1223275" y="1325980"/>
        <a:ext cx="4908961" cy="1059112"/>
      </dsp:txXfrm>
    </dsp:sp>
    <dsp:sp modelId="{C0C0C9F0-EE05-4BD7-ACDE-9DF6200FC96E}">
      <dsp:nvSpPr>
        <dsp:cNvPr id="0" name=""/>
        <dsp:cNvSpPr/>
      </dsp:nvSpPr>
      <dsp:spPr>
        <a:xfrm>
          <a:off x="0" y="2649872"/>
          <a:ext cx="6132236" cy="10591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F03E8-E408-4DA5-949C-6FCF928D5C76}">
      <dsp:nvSpPr>
        <dsp:cNvPr id="0" name=""/>
        <dsp:cNvSpPr/>
      </dsp:nvSpPr>
      <dsp:spPr>
        <a:xfrm>
          <a:off x="320381" y="2888172"/>
          <a:ext cx="582512" cy="5825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69575-A631-4428-9C6A-D7EEC95DC186}">
      <dsp:nvSpPr>
        <dsp:cNvPr id="0" name=""/>
        <dsp:cNvSpPr/>
      </dsp:nvSpPr>
      <dsp:spPr>
        <a:xfrm>
          <a:off x="1223275" y="2649872"/>
          <a:ext cx="4908961" cy="105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89" tIns="112089" rIns="112089" bIns="112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Collaborate with hospitals for field validation.</a:t>
          </a:r>
        </a:p>
      </dsp:txBody>
      <dsp:txXfrm>
        <a:off x="1223275" y="2649872"/>
        <a:ext cx="4908961" cy="1059112"/>
      </dsp:txXfrm>
    </dsp:sp>
    <dsp:sp modelId="{2721B927-5111-4760-8C01-4F9A610E9F69}">
      <dsp:nvSpPr>
        <dsp:cNvPr id="0" name=""/>
        <dsp:cNvSpPr/>
      </dsp:nvSpPr>
      <dsp:spPr>
        <a:xfrm>
          <a:off x="0" y="3973763"/>
          <a:ext cx="6132236" cy="10591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B57F5-2075-41E6-8931-76A567BBF29A}">
      <dsp:nvSpPr>
        <dsp:cNvPr id="0" name=""/>
        <dsp:cNvSpPr/>
      </dsp:nvSpPr>
      <dsp:spPr>
        <a:xfrm>
          <a:off x="320381" y="4212063"/>
          <a:ext cx="582512" cy="5825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ED989-B166-42F6-96FC-9B38B9639F33}">
      <dsp:nvSpPr>
        <dsp:cNvPr id="0" name=""/>
        <dsp:cNvSpPr/>
      </dsp:nvSpPr>
      <dsp:spPr>
        <a:xfrm>
          <a:off x="1223275" y="3973763"/>
          <a:ext cx="4908961" cy="1059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89" tIns="112089" rIns="112089" bIns="112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deep learning (CNN + Transfer Learning) for better performance</a:t>
          </a:r>
        </a:p>
      </dsp:txBody>
      <dsp:txXfrm>
        <a:off x="1223275" y="3973763"/>
        <a:ext cx="4908961" cy="10591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3A890-E135-4DEB-9498-9162407B82C8}">
      <dsp:nvSpPr>
        <dsp:cNvPr id="0" name=""/>
        <dsp:cNvSpPr/>
      </dsp:nvSpPr>
      <dsp:spPr>
        <a:xfrm>
          <a:off x="0" y="0"/>
          <a:ext cx="613223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9BEA9-E645-4555-9122-5DE582C73AA6}">
      <dsp:nvSpPr>
        <dsp:cNvPr id="0" name=""/>
        <dsp:cNvSpPr/>
      </dsp:nvSpPr>
      <dsp:spPr>
        <a:xfrm>
          <a:off x="0" y="0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 dirty="0"/>
            <a:t>Hard to collect a large, labeled dataset.</a:t>
          </a:r>
          <a:endParaRPr lang="en-US" sz="3500" kern="1200" dirty="0"/>
        </a:p>
      </dsp:txBody>
      <dsp:txXfrm>
        <a:off x="0" y="0"/>
        <a:ext cx="6132236" cy="1258741"/>
      </dsp:txXfrm>
    </dsp:sp>
    <dsp:sp modelId="{5D3F3344-1013-4834-A344-982A34BDD8F6}">
      <dsp:nvSpPr>
        <dsp:cNvPr id="0" name=""/>
        <dsp:cNvSpPr/>
      </dsp:nvSpPr>
      <dsp:spPr>
        <a:xfrm>
          <a:off x="0" y="1258741"/>
          <a:ext cx="6132236" cy="0"/>
        </a:xfrm>
        <a:prstGeom prst="line">
          <a:avLst/>
        </a:prstGeom>
        <a:solidFill>
          <a:schemeClr val="accent5">
            <a:hueOff val="2712364"/>
            <a:satOff val="18399"/>
            <a:lumOff val="-261"/>
            <a:alphaOff val="0"/>
          </a:schemeClr>
        </a:solidFill>
        <a:ln w="12700" cap="flat" cmpd="sng" algn="ctr">
          <a:solidFill>
            <a:schemeClr val="accent5">
              <a:hueOff val="2712364"/>
              <a:satOff val="18399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9EA14-9980-493F-B25C-F61409EF0411}">
      <dsp:nvSpPr>
        <dsp:cNvPr id="0" name=""/>
        <dsp:cNvSpPr/>
      </dsp:nvSpPr>
      <dsp:spPr>
        <a:xfrm>
          <a:off x="0" y="1258741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 dirty="0"/>
            <a:t>Lighting and image quality can affect accuracy.</a:t>
          </a:r>
          <a:endParaRPr lang="en-US" sz="3500" kern="1200" dirty="0"/>
        </a:p>
      </dsp:txBody>
      <dsp:txXfrm>
        <a:off x="0" y="1258741"/>
        <a:ext cx="6132236" cy="1258741"/>
      </dsp:txXfrm>
    </dsp:sp>
    <dsp:sp modelId="{85C71DE2-2095-4649-BF70-04BB65D9DD90}">
      <dsp:nvSpPr>
        <dsp:cNvPr id="0" name=""/>
        <dsp:cNvSpPr/>
      </dsp:nvSpPr>
      <dsp:spPr>
        <a:xfrm>
          <a:off x="0" y="2517483"/>
          <a:ext cx="6132236" cy="0"/>
        </a:xfrm>
        <a:prstGeom prst="line">
          <a:avLst/>
        </a:prstGeom>
        <a:solidFill>
          <a:schemeClr val="accent5">
            <a:hueOff val="5424727"/>
            <a:satOff val="36798"/>
            <a:lumOff val="-522"/>
            <a:alphaOff val="0"/>
          </a:schemeClr>
        </a:solidFill>
        <a:ln w="12700" cap="flat" cmpd="sng" algn="ctr">
          <a:solidFill>
            <a:schemeClr val="accent5">
              <a:hueOff val="5424727"/>
              <a:satOff val="36798"/>
              <a:lumOff val="-5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7C7F6-E2DF-42E9-BB06-FE9091438217}">
      <dsp:nvSpPr>
        <dsp:cNvPr id="0" name=""/>
        <dsp:cNvSpPr/>
      </dsp:nvSpPr>
      <dsp:spPr>
        <a:xfrm>
          <a:off x="0" y="2517483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 dirty="0"/>
            <a:t>Need medical experts for correct labeling.</a:t>
          </a:r>
          <a:endParaRPr lang="en-US" sz="3500" kern="1200" dirty="0"/>
        </a:p>
      </dsp:txBody>
      <dsp:txXfrm>
        <a:off x="0" y="2517483"/>
        <a:ext cx="6132236" cy="1258741"/>
      </dsp:txXfrm>
    </dsp:sp>
    <dsp:sp modelId="{50C98D8E-4880-4D59-86C3-77D8FA0EB89B}">
      <dsp:nvSpPr>
        <dsp:cNvPr id="0" name=""/>
        <dsp:cNvSpPr/>
      </dsp:nvSpPr>
      <dsp:spPr>
        <a:xfrm>
          <a:off x="0" y="3776224"/>
          <a:ext cx="6132236" cy="0"/>
        </a:xfrm>
        <a:prstGeom prst="line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DB579-7BC8-4189-B92B-DB3F6AA4DE58}">
      <dsp:nvSpPr>
        <dsp:cNvPr id="0" name=""/>
        <dsp:cNvSpPr/>
      </dsp:nvSpPr>
      <dsp:spPr>
        <a:xfrm>
          <a:off x="0" y="3776224"/>
          <a:ext cx="6132236" cy="1258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 dirty="0"/>
            <a:t>Privacy and ethical issues for patient photos</a:t>
          </a:r>
          <a:endParaRPr lang="en-US" sz="3500" kern="1200" dirty="0"/>
        </a:p>
      </dsp:txBody>
      <dsp:txXfrm>
        <a:off x="0" y="3776224"/>
        <a:ext cx="6132236" cy="12587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CA7D2-A079-49A7-BC6C-53D720DE225B}">
      <dsp:nvSpPr>
        <dsp:cNvPr id="0" name=""/>
        <dsp:cNvSpPr/>
      </dsp:nvSpPr>
      <dsp:spPr>
        <a:xfrm>
          <a:off x="0" y="4323287"/>
          <a:ext cx="6132236" cy="7092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Future improvements can make it more accurate and accessible.</a:t>
          </a:r>
        </a:p>
      </dsp:txBody>
      <dsp:txXfrm>
        <a:off x="0" y="4323287"/>
        <a:ext cx="6132236" cy="709271"/>
      </dsp:txXfrm>
    </dsp:sp>
    <dsp:sp modelId="{2F13F5F4-1DAD-4035-99FA-CA1C8EDE4671}">
      <dsp:nvSpPr>
        <dsp:cNvPr id="0" name=""/>
        <dsp:cNvSpPr/>
      </dsp:nvSpPr>
      <dsp:spPr>
        <a:xfrm rot="10800000">
          <a:off x="0" y="3243067"/>
          <a:ext cx="6132236" cy="109085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project combines technology and medicine to save lives.</a:t>
          </a:r>
        </a:p>
      </dsp:txBody>
      <dsp:txXfrm rot="10800000">
        <a:off x="0" y="3243067"/>
        <a:ext cx="6132236" cy="708807"/>
      </dsp:txXfrm>
    </dsp:sp>
    <dsp:sp modelId="{BB8A9057-D0C3-4F1C-B191-E3ECA76286EE}">
      <dsp:nvSpPr>
        <dsp:cNvPr id="0" name=""/>
        <dsp:cNvSpPr/>
      </dsp:nvSpPr>
      <dsp:spPr>
        <a:xfrm rot="10800000">
          <a:off x="0" y="2162847"/>
          <a:ext cx="6132236" cy="109085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supports healthcare in remote areas.</a:t>
          </a:r>
        </a:p>
      </dsp:txBody>
      <dsp:txXfrm rot="10800000">
        <a:off x="0" y="2162847"/>
        <a:ext cx="6132236" cy="708807"/>
      </dsp:txXfrm>
    </dsp:sp>
    <dsp:sp modelId="{C2CC754B-E5FD-4552-9240-A602DE181648}">
      <dsp:nvSpPr>
        <dsp:cNvPr id="0" name=""/>
        <dsp:cNvSpPr/>
      </dsp:nvSpPr>
      <dsp:spPr>
        <a:xfrm rot="10800000">
          <a:off x="0" y="1082627"/>
          <a:ext cx="6132236" cy="109085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Our ML-based system can help detect skin problems early.</a:t>
          </a:r>
        </a:p>
      </dsp:txBody>
      <dsp:txXfrm rot="10800000">
        <a:off x="0" y="1082627"/>
        <a:ext cx="6132236" cy="708807"/>
      </dsp:txXfrm>
    </dsp:sp>
    <dsp:sp modelId="{63D46867-6A02-4096-8763-C2E045303AB5}">
      <dsp:nvSpPr>
        <dsp:cNvPr id="0" name=""/>
        <dsp:cNvSpPr/>
      </dsp:nvSpPr>
      <dsp:spPr>
        <a:xfrm rot="10800000">
          <a:off x="0" y="2406"/>
          <a:ext cx="6132236" cy="1090859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Arsenic contamination is a serious health issue in Bangladesh.</a:t>
          </a:r>
        </a:p>
      </dsp:txBody>
      <dsp:txXfrm rot="10800000">
        <a:off x="0" y="2406"/>
        <a:ext cx="6132236" cy="708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2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0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02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6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7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2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EC858-1B06-9E22-24EF-5B8872E9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Arsenic Skin Detection Using Machine Learning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0A71B97-4B7C-DFAF-F7ED-84B6A86AF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82880"/>
            <a:r>
              <a:rPr lang="en-US" sz="2000" b="1" dirty="0"/>
              <a:t>CSE 499A: Project Proposal</a:t>
            </a:r>
          </a:p>
          <a:p>
            <a:pPr marL="182880"/>
            <a:r>
              <a:rPr lang="en-US" sz="2000" dirty="0"/>
              <a:t>Amit Chandra Das (2014242042), Tanushree Das (2212225042), Ashraful Islam (2212669042) </a:t>
            </a:r>
          </a:p>
          <a:p>
            <a:pPr marL="182880"/>
            <a:r>
              <a:rPr lang="en-US" sz="2000" dirty="0"/>
              <a:t>Section:15</a:t>
            </a:r>
          </a:p>
          <a:p>
            <a:pPr marL="182880"/>
            <a:r>
              <a:rPr lang="en-US" sz="2000" dirty="0"/>
              <a:t>Gorup:07</a:t>
            </a:r>
          </a:p>
          <a:p>
            <a:pPr marL="182880"/>
            <a:r>
              <a:rPr lang="en-US" sz="2000" dirty="0"/>
              <a:t>North South University</a:t>
            </a:r>
          </a:p>
        </p:txBody>
      </p:sp>
      <p:pic>
        <p:nvPicPr>
          <p:cNvPr id="4" name="Picture 3" descr="A purple circles and a black background&#10;&#10;AI-generated content may be incorrect.">
            <a:extLst>
              <a:ext uri="{FF2B5EF4-FFF2-40B4-BE49-F238E27FC236}">
                <a16:creationId xmlns:a16="http://schemas.microsoft.com/office/drawing/2014/main" id="{FA4B1CDC-5B4E-4DEE-D2FA-EEEEE2306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11" r="-1" b="-1"/>
          <a:stretch>
            <a:fillRect/>
          </a:stretch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8A848-17B6-9834-2D3B-36E3F4E6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CA7B98-C570-5E01-314A-31E575FA8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35423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86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BC20B-6FAD-0FE9-E360-36786C04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F22DBB6-01D3-D29B-8627-C518B8264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924828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97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7ADB0-AFC4-D3A9-6C58-FBB018C0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687075-A87E-BD12-CB5D-8B12C90AB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681749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2113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 flask with cylinder in blue science laboratory">
            <a:extLst>
              <a:ext uri="{FF2B5EF4-FFF2-40B4-BE49-F238E27FC236}">
                <a16:creationId xmlns:a16="http://schemas.microsoft.com/office/drawing/2014/main" id="{E2BD07DB-AFDA-FE02-6375-ED5BC696FB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1397" b="13376"/>
          <a:stretch>
            <a:fillRect/>
          </a:stretch>
        </p:blipFill>
        <p:spPr>
          <a:xfrm>
            <a:off x="870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E057E-8A3A-E904-390C-DFB9DB83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01002"/>
            <a:ext cx="3831335" cy="4312829"/>
          </a:xfrm>
        </p:spPr>
        <p:txBody>
          <a:bodyPr>
            <a:normAutofit/>
          </a:bodyPr>
          <a:lstStyle/>
          <a:p>
            <a:r>
              <a:rPr lang="en-US" dirty="0"/>
              <a:t>Abstract: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B483-CC4B-5242-0C76-2884886D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992" y="1201002"/>
            <a:ext cx="6197007" cy="43128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Arsenic is a harmful chemical found in groundwater.</a:t>
            </a:r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r>
              <a:rPr lang="en-US" sz="1600"/>
              <a:t>Many people in Bangladesh are affected by arsenic poisoning.</a:t>
            </a:r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r>
              <a:rPr lang="en-US" sz="1600"/>
              <a:t>Long exposure causes visible skin problems like dark patches, thick skin, and sores.</a:t>
            </a:r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r>
              <a:rPr lang="en-US" sz="1600"/>
              <a:t>Early detection can save lives and prevent serious illness.</a:t>
            </a:r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r>
              <a:rPr lang="en-US" sz="1600"/>
              <a:t>Doctors in rural areas are not always available.</a:t>
            </a:r>
          </a:p>
          <a:p>
            <a:pPr>
              <a:lnSpc>
                <a:spcPct val="100000"/>
              </a:lnSpc>
            </a:pPr>
            <a:endParaRPr lang="en-US" sz="1600"/>
          </a:p>
          <a:p>
            <a:pPr>
              <a:lnSpc>
                <a:spcPct val="100000"/>
              </a:lnSpc>
            </a:pPr>
            <a:r>
              <a:rPr lang="en-US" sz="1600"/>
              <a:t>Machine learning can help detect these skin problems automatically from pictures.</a:t>
            </a: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4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633A-D9DD-9163-D681-12196A0E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/>
              <a:t>The Problem: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BC8B1B1-614D-C46C-94DB-2B063C31A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269317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23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079B0-F136-E57E-6026-D4E55377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sz="5600"/>
              <a:t>Project Goals (Objectives)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D253B2-57CA-3EAC-9779-B4633AB7C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493192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05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C6E4B-6A73-D3C4-0575-33CDCE53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sz="5100"/>
              <a:t>What Others Have Done (Literature Review)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66C16A-0CB0-C0B7-69AB-CB95F6F75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83318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431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1E3F-2EBF-1E47-3FF5-D30DDBD1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the System Works (Methodology Overview)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CAAA6AA-E143-E9A9-9331-C19E008BAB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84648" y="758952"/>
          <a:ext cx="6245352" cy="581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43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84ACC-01D7-902A-CAE8-732C5060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30ED-86A1-9BAF-0361-3A1084D8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3" y="2607732"/>
            <a:ext cx="10433895" cy="39949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Programming Language: Python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Libraries: TensorFlow, </a:t>
            </a:r>
            <a:r>
              <a:rPr lang="en-US" sz="1600" dirty="0" err="1"/>
              <a:t>Keras</a:t>
            </a:r>
            <a:r>
              <a:rPr lang="en-US" sz="1600" dirty="0"/>
              <a:t>, Scikit-learn, OpenCV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Framework: Flask or </a:t>
            </a:r>
            <a:r>
              <a:rPr lang="en-US" sz="1600" dirty="0" err="1"/>
              <a:t>Tkinter</a:t>
            </a:r>
            <a:r>
              <a:rPr lang="en-US" sz="1600" dirty="0"/>
              <a:t> (for interface)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Dataset: Medical and online arsenic skin image data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Evaluation Metrics: Accuracy, Precision, Recall, F1-score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91F9D-3A2A-CF70-0B92-4FCBEC08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EAB9-29AE-C518-9030-BACCC483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A working machine learning model that detects arsenic skin lesions.</a:t>
            </a:r>
          </a:p>
          <a:p>
            <a:r>
              <a:rPr lang="en-US" dirty="0"/>
              <a:t>Accuracy above </a:t>
            </a:r>
            <a:r>
              <a:rPr lang="en-US" b="1" dirty="0"/>
              <a:t>85%</a:t>
            </a:r>
            <a:r>
              <a:rPr lang="en-US" dirty="0"/>
              <a:t> for classification.</a:t>
            </a:r>
          </a:p>
          <a:p>
            <a:r>
              <a:rPr lang="en-US" dirty="0"/>
              <a:t>A labeled dataset for future use.</a:t>
            </a:r>
          </a:p>
          <a:p>
            <a:r>
              <a:rPr lang="en-US" dirty="0"/>
              <a:t>A demo application for testing.</a:t>
            </a:r>
          </a:p>
          <a:p>
            <a:r>
              <a:rPr lang="en-US" dirty="0"/>
              <a:t>A full report and GitHub repository with all project files.</a:t>
            </a:r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8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E6BF8-D8D1-274E-0F43-DECE381A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sz="5100"/>
              <a:t>Advantages of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25A96-E96A-4D45-AA98-5275E81FA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956" y="0"/>
            <a:ext cx="7615044" cy="6858000"/>
          </a:xfrm>
          <a:custGeom>
            <a:avLst/>
            <a:gdLst>
              <a:gd name="connsiteX0" fmla="*/ 2017353 w 7615044"/>
              <a:gd name="connsiteY0" fmla="*/ 0 h 6858000"/>
              <a:gd name="connsiteX1" fmla="*/ 3903088 w 7615044"/>
              <a:gd name="connsiteY1" fmla="*/ 0 h 6858000"/>
              <a:gd name="connsiteX2" fmla="*/ 5215066 w 7615044"/>
              <a:gd name="connsiteY2" fmla="*/ 0 h 6858000"/>
              <a:gd name="connsiteX3" fmla="*/ 7615044 w 7615044"/>
              <a:gd name="connsiteY3" fmla="*/ 0 h 6858000"/>
              <a:gd name="connsiteX4" fmla="*/ 7615044 w 7615044"/>
              <a:gd name="connsiteY4" fmla="*/ 6858000 h 6858000"/>
              <a:gd name="connsiteX5" fmla="*/ 5215066 w 7615044"/>
              <a:gd name="connsiteY5" fmla="*/ 6858000 h 6858000"/>
              <a:gd name="connsiteX6" fmla="*/ 3903088 w 7615044"/>
              <a:gd name="connsiteY6" fmla="*/ 6858000 h 6858000"/>
              <a:gd name="connsiteX7" fmla="*/ 1292431 w 7615044"/>
              <a:gd name="connsiteY7" fmla="*/ 6858000 h 6858000"/>
              <a:gd name="connsiteX8" fmla="*/ 1012702 w 7615044"/>
              <a:gd name="connsiteY8" fmla="*/ 6549681 h 6858000"/>
              <a:gd name="connsiteX9" fmla="*/ 0 w 7615044"/>
              <a:gd name="connsiteY9" fmla="*/ 3723759 h 6858000"/>
              <a:gd name="connsiteX10" fmla="*/ 1955279 w 7615044"/>
              <a:gd name="connsiteY10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15044" h="6858000">
                <a:moveTo>
                  <a:pt x="2017353" y="0"/>
                </a:moveTo>
                <a:lnTo>
                  <a:pt x="3903088" y="0"/>
                </a:lnTo>
                <a:lnTo>
                  <a:pt x="5215066" y="0"/>
                </a:lnTo>
                <a:lnTo>
                  <a:pt x="7615044" y="0"/>
                </a:lnTo>
                <a:lnTo>
                  <a:pt x="7615044" y="6858000"/>
                </a:lnTo>
                <a:lnTo>
                  <a:pt x="5215066" y="6858000"/>
                </a:lnTo>
                <a:lnTo>
                  <a:pt x="3903088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93AE80-A5CC-4870-EF06-29EBA090D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403814"/>
              </p:ext>
            </p:extLst>
          </p:nvPr>
        </p:nvGraphicFramePr>
        <p:xfrm>
          <a:off x="5765962" y="972642"/>
          <a:ext cx="5664038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02447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Sitka Banner</vt:lpstr>
      <vt:lpstr>HeadlinesVTI</vt:lpstr>
      <vt:lpstr>Arsenic Skin Detection Using Machine Learning</vt:lpstr>
      <vt:lpstr>Abstract:</vt:lpstr>
      <vt:lpstr>The Problem:</vt:lpstr>
      <vt:lpstr>Project Goals (Objectives)</vt:lpstr>
      <vt:lpstr>What Others Have Done (Literature Review)</vt:lpstr>
      <vt:lpstr>How the System Works (Methodology Overview)</vt:lpstr>
      <vt:lpstr>Tools and Technologies</vt:lpstr>
      <vt:lpstr>Expected Results</vt:lpstr>
      <vt:lpstr>Advantages of the System</vt:lpstr>
      <vt:lpstr>Future Work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roy</dc:creator>
  <cp:lastModifiedBy>amit roy</cp:lastModifiedBy>
  <cp:revision>1</cp:revision>
  <dcterms:created xsi:type="dcterms:W3CDTF">2025-10-14T14:40:03Z</dcterms:created>
  <dcterms:modified xsi:type="dcterms:W3CDTF">2025-10-14T15:13:17Z</dcterms:modified>
</cp:coreProperties>
</file>