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B59EE5-EB1C-4365-BC78-B282981ACF09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5E4A7F-9833-4B42-BBAF-776ECDD84C52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ms-spam-collection-dat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2880319"/>
          </a:xfrm>
        </p:spPr>
        <p:txBody>
          <a:bodyPr>
            <a:normAutofit fontScale="90000"/>
          </a:bodyPr>
          <a:lstStyle/>
          <a:p>
            <a:r>
              <a:rPr lang="en-I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Capstone_Project_3 </a:t>
            </a:r>
            <a:r>
              <a:rPr lang="en-I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Identify Whether a Text Message is Spam or Ham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6944816" cy="1752600"/>
          </a:xfrm>
        </p:spPr>
        <p:txBody>
          <a:bodyPr>
            <a:normAutofit/>
          </a:bodyPr>
          <a:lstStyle/>
          <a:p>
            <a:pPr algn="l"/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AMIT HIREMATH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01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Feature Engineering: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 regular expressions to replace email addresses, URLs, phone numbers, other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numbers.</a:t>
            </a:r>
          </a:p>
          <a:p>
            <a:r>
              <a:rPr lang="en-IN" sz="2400" dirty="0"/>
              <a:t>replace email addresses with 'email' </a:t>
            </a:r>
            <a:endParaRPr lang="en-IN" sz="2400" dirty="0" smtClean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Replacing: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- URLs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webaddress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- money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symbols (£, $) with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moneysymb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- 10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digit phone numbers with '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phonenumber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' 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- Numbers(digits)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with '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numbr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-  punctuation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with white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-  whitespace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between terms with a single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space                	           -  removing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leading and trailing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whitespace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            -  last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changing all words to lower case</a:t>
            </a:r>
          </a:p>
        </p:txBody>
      </p:sp>
    </p:spTree>
    <p:extLst>
      <p:ext uri="{BB962C8B-B14F-4D97-AF65-F5344CB8AC3E}">
        <p14:creationId xmlns:p14="http://schemas.microsoft.com/office/powerpoint/2010/main" val="154065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Using stopword library to remove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stop words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Stemming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process of reducing a word to its word stem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CountVectorizer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library in Python which is used to transform a given text into a vector on the basis of the frequency (count) of each word that occurs in the entire text</a:t>
            </a:r>
          </a:p>
        </p:txBody>
      </p:sp>
    </p:spTree>
    <p:extLst>
      <p:ext uri="{BB962C8B-B14F-4D97-AF65-F5344CB8AC3E}">
        <p14:creationId xmlns:p14="http://schemas.microsoft.com/office/powerpoint/2010/main" val="256268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Modeling and Result Analysis: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94487"/>
              </p:ext>
            </p:extLst>
          </p:nvPr>
        </p:nvGraphicFramePr>
        <p:xfrm>
          <a:off x="107504" y="1700808"/>
          <a:ext cx="8928992" cy="3816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2634714"/>
                <a:gridCol w="2292406"/>
                <a:gridCol w="2417696"/>
              </a:tblGrid>
              <a:tr h="671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Column1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Column2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Column3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Column4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Performance(Accuracy)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Review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Logistic Regression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98.30%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Best Performance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Naive Bayes classifier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98.48%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Excellent Performance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K-nearest neighbors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95.61%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Better Performance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 Vector Machine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87.17%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Good Performance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Decision Tree Classifier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97.94%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Better Performance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0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Random Forest Classifier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98.39%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Best Performance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346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Gradient Boosting Classifier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98.12%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Better Performance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  <a:tr h="4128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AdaBoost</a:t>
                      </a:r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Classifier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98.30%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Best Performance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97" marR="7597" marT="75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5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Performance comparisons of models: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1889442"/>
            <a:ext cx="773430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1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Confusion Matrix of Models: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2095182"/>
            <a:ext cx="765048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7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Model Deployment: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68760"/>
            <a:ext cx="8229600" cy="280831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4293096"/>
            <a:ext cx="741682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08721"/>
            <a:ext cx="8229600" cy="30243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9312" y="4315206"/>
            <a:ext cx="7344816" cy="18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Conclusion and Future Scope: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Analyse the dataset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Filtering and transforming  the dataset to vector  by stopwords, stemming and  CountVector module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algorithms used: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regression,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Naive Bayes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Classifier,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K-nearest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neighbors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Support Vector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Machine,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Decision Tree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Classifier,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Random Forest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Classifier,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Gradient Boosting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Classifier,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Naive Bayes Classifier selected as final model based on its performance to train the data.</a:t>
            </a:r>
          </a:p>
          <a:p>
            <a:pPr marL="11430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5715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Future Scope:</a:t>
            </a:r>
          </a:p>
          <a:p>
            <a:pPr marL="11430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- work on large data set with more spam related content</a:t>
            </a:r>
          </a:p>
          <a:p>
            <a:pPr marL="11430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491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Description of Dataset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Wrangling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Exploratory Data Analysis(EDA)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Feature Engineering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Modeling and Result Analysis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 Deployment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687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900" b="1" dirty="0" smtClean="0">
                <a:latin typeface="Times New Roman" pitchFamily="18" charset="0"/>
                <a:cs typeface="Times New Roman" pitchFamily="18" charset="0"/>
              </a:rPr>
              <a:t>Problem Statement: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predict the message as spam (junk) or ham (legitimate) by building     a spam filter (model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Spam Message –  “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Unsolicited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Bulk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Unsolicited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normal email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examples: first contact enquiries, job enquiries, sales enquiries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Bulk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normal email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examples: subscriber newsletters, customer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communications)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3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Scope of solution space: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Find out the message as spam or ham using the trained model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will be free from fraud communications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Constraints within the solution space: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Predictions are not always correct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will be in dilemma 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Stakeholders: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Sender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Recipient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123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Description of Dataset: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556792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SMS Spam Collection is a set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SMS collected from three different sources and made available in kaggle.com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Grumbletext Web </a:t>
            </a:r>
            <a:r>
              <a:rPr lang="en-IN" sz="2400" dirty="0" smtClean="0"/>
              <a:t>site</a:t>
            </a:r>
          </a:p>
          <a:p>
            <a:r>
              <a:rPr lang="en-IN" sz="2400" dirty="0"/>
              <a:t>NUS SMS Corpus (NSC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Caroline Tag's PhD </a:t>
            </a:r>
            <a:r>
              <a:rPr lang="en-IN" sz="2400" dirty="0" smtClean="0"/>
              <a:t>Thesis</a:t>
            </a:r>
          </a:p>
          <a:p>
            <a:pPr marL="0" indent="0">
              <a:buNone/>
            </a:pPr>
            <a:r>
              <a:rPr lang="en-IN" sz="2400" u="sng" dirty="0">
                <a:hlinkClick r:id="rId2"/>
              </a:rPr>
              <a:t>https://</a:t>
            </a:r>
            <a:r>
              <a:rPr lang="en-IN" sz="2400" u="sng" dirty="0" smtClean="0">
                <a:hlinkClick r:id="rId2"/>
              </a:rPr>
              <a:t>www.kaggle.com/uciml/sms-spam-collection-datase</a:t>
            </a:r>
            <a:endParaRPr lang="en-IN" sz="2400" u="sng" dirty="0" smtClean="0"/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features – label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mesasge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5574 messages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Target variable – label (ham/spam)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null and missing values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3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 Wrangling: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Text content: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email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address, website address, phone number, money symbol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digits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Ham messages    -  86.59%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Spam Messages   - 13.41%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- case of imbalanced data set 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 much wrangling needed because dataset is clean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7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/>
          <a:lstStyle/>
          <a:p>
            <a:pPr algn="l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EDA: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Bar plot and Pie plot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" y="2492896"/>
            <a:ext cx="4208504" cy="275844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2492896"/>
            <a:ext cx="4760576" cy="27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Bar plots for average word length and most frequently occurred words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564904"/>
            <a:ext cx="4107180" cy="26593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2564904"/>
            <a:ext cx="4391660" cy="26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8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WordCloud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for spam and ham words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916832"/>
            <a:ext cx="4634856" cy="43662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992" y="1916832"/>
            <a:ext cx="4644008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6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259</TotalTime>
  <Words>369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Capstone_Project_3 Identify Whether a Text Message is Spam or Ham</vt:lpstr>
      <vt:lpstr>Contents</vt:lpstr>
      <vt:lpstr>Problem Statement: </vt:lpstr>
      <vt:lpstr>Scope of solution space:</vt:lpstr>
      <vt:lpstr>Description of Dataset:</vt:lpstr>
      <vt:lpstr>Data Wrangling:</vt:lpstr>
      <vt:lpstr>EDA: Bar plot and Pie plot:</vt:lpstr>
      <vt:lpstr>Bar plots for average word length and most frequently occurred words </vt:lpstr>
      <vt:lpstr>WordCloud for spam and ham words</vt:lpstr>
      <vt:lpstr>Feature Engineering:</vt:lpstr>
      <vt:lpstr>stopwords:</vt:lpstr>
      <vt:lpstr>Modeling and Result Analysis:</vt:lpstr>
      <vt:lpstr>Performance comparisons of models:</vt:lpstr>
      <vt:lpstr>Confusion Matrix of Models:</vt:lpstr>
      <vt:lpstr>Model Deployment:</vt:lpstr>
      <vt:lpstr>PowerPoint Presentation</vt:lpstr>
      <vt:lpstr>Conclusion and Future Scope: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Capstone_Project_3 Identify Whether a Text Message is Spam or Ham</dc:title>
  <dc:creator>Admin</dc:creator>
  <cp:lastModifiedBy>Admin</cp:lastModifiedBy>
  <cp:revision>18</cp:revision>
  <dcterms:created xsi:type="dcterms:W3CDTF">2021-01-17T11:49:31Z</dcterms:created>
  <dcterms:modified xsi:type="dcterms:W3CDTF">2021-01-17T16:15:39Z</dcterms:modified>
</cp:coreProperties>
</file>