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/>
    <p:restoredTop sz="94745"/>
  </p:normalViewPr>
  <p:slideViewPr>
    <p:cSldViewPr snapToGrid="0" snapToObjects="1">
      <p:cViewPr varScale="1">
        <p:scale>
          <a:sx n="105" d="100"/>
          <a:sy n="105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52C5-1E0F-9B41-AE2F-7FE12D1246E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D4-23BE-2948-999C-34812B3B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52C5-1E0F-9B41-AE2F-7FE12D1246E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D4-23BE-2948-999C-34812B3B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0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52C5-1E0F-9B41-AE2F-7FE12D1246E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D4-23BE-2948-999C-34812B3B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52C5-1E0F-9B41-AE2F-7FE12D1246E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D4-23BE-2948-999C-34812B3B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52C5-1E0F-9B41-AE2F-7FE12D1246E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D4-23BE-2948-999C-34812B3B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52C5-1E0F-9B41-AE2F-7FE12D1246E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D4-23BE-2948-999C-34812B3B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9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52C5-1E0F-9B41-AE2F-7FE12D1246E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D4-23BE-2948-999C-34812B3B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4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52C5-1E0F-9B41-AE2F-7FE12D1246E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D4-23BE-2948-999C-34812B3B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4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52C5-1E0F-9B41-AE2F-7FE12D1246E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D4-23BE-2948-999C-34812B3B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52C5-1E0F-9B41-AE2F-7FE12D1246E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D4-23BE-2948-999C-34812B3B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2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52C5-1E0F-9B41-AE2F-7FE12D1246E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D4-23BE-2948-999C-34812B3B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3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352C5-1E0F-9B41-AE2F-7FE12D1246E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CDD4-23BE-2948-999C-34812B3B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89792" y="4637892"/>
            <a:ext cx="5626197" cy="5802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Layer (300):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39868" y="3344373"/>
            <a:ext cx="2526047" cy="5802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Hidden Layer (100): </a:t>
            </a:r>
            <a:r>
              <a:rPr lang="en-US" sz="1400" b="1" dirty="0">
                <a:solidFill>
                  <a:schemeClr val="tx1"/>
                </a:solidFill>
              </a:rPr>
              <a:t>h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94101" y="1928581"/>
            <a:ext cx="2617577" cy="5802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Layer 1 (100): </a:t>
            </a:r>
            <a:r>
              <a:rPr lang="en-US" sz="1400" b="1" dirty="0">
                <a:solidFill>
                  <a:schemeClr val="tx1"/>
                </a:solidFill>
              </a:rPr>
              <a:t>y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cxnSpLocks/>
            <a:stCxn id="4" idx="0"/>
            <a:endCxn id="5" idx="2"/>
          </p:cNvCxnSpPr>
          <p:nvPr/>
        </p:nvCxnSpPr>
        <p:spPr>
          <a:xfrm flipV="1">
            <a:off x="5202891" y="3924607"/>
            <a:ext cx="1" cy="7132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04125" y="3843581"/>
            <a:ext cx="190077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 300x100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682157" y="3924607"/>
            <a:ext cx="444784" cy="479731"/>
          </a:xfrm>
          <a:prstGeom prst="straightConnector1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226167" y="3868318"/>
            <a:ext cx="190077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 100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03776" y="2492516"/>
            <a:ext cx="190077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 100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442846" y="2502213"/>
            <a:ext cx="444784" cy="479731"/>
          </a:xfrm>
          <a:prstGeom prst="straightConnector1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9699145-5CD7-F94D-93CF-24CD329D363E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5202890" y="2508815"/>
            <a:ext cx="2" cy="835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E89ADF9-AB41-F449-9E01-01F762549CF8}"/>
              </a:ext>
            </a:extLst>
          </p:cNvPr>
          <p:cNvSpPr/>
          <p:nvPr/>
        </p:nvSpPr>
        <p:spPr>
          <a:xfrm>
            <a:off x="5228591" y="2782201"/>
            <a:ext cx="1237324" cy="3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:10x100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96B957-A6BC-0448-A737-D87BC6880A83}"/>
              </a:ext>
            </a:extLst>
          </p:cNvPr>
          <p:cNvSpPr txBox="1"/>
          <p:nvPr/>
        </p:nvSpPr>
        <p:spPr>
          <a:xfrm rot="5400000">
            <a:off x="5732158" y="2118665"/>
            <a:ext cx="57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6873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8210</TotalTime>
  <Words>30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Marlin</dc:creator>
  <cp:lastModifiedBy>Ben Marlin</cp:lastModifiedBy>
  <cp:revision>19</cp:revision>
  <cp:lastPrinted>2018-10-03T02:54:27Z</cp:lastPrinted>
  <dcterms:created xsi:type="dcterms:W3CDTF">2017-10-03T23:09:32Z</dcterms:created>
  <dcterms:modified xsi:type="dcterms:W3CDTF">2020-10-12T16:44:02Z</dcterms:modified>
</cp:coreProperties>
</file>