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4"/>
  </p:notesMasterIdLst>
  <p:sldIdLst>
    <p:sldId id="417" r:id="rId2"/>
    <p:sldId id="574" r:id="rId3"/>
    <p:sldId id="606" r:id="rId4"/>
    <p:sldId id="608" r:id="rId5"/>
    <p:sldId id="609" r:id="rId6"/>
    <p:sldId id="610" r:id="rId7"/>
    <p:sldId id="607" r:id="rId8"/>
    <p:sldId id="611" r:id="rId9"/>
    <p:sldId id="617" r:id="rId10"/>
    <p:sldId id="618" r:id="rId11"/>
    <p:sldId id="619" r:id="rId12"/>
    <p:sldId id="621" r:id="rId13"/>
    <p:sldId id="622" r:id="rId14"/>
    <p:sldId id="623" r:id="rId15"/>
    <p:sldId id="624" r:id="rId16"/>
    <p:sldId id="625" r:id="rId17"/>
    <p:sldId id="628" r:id="rId18"/>
    <p:sldId id="629" r:id="rId19"/>
    <p:sldId id="640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1" r:id="rId29"/>
    <p:sldId id="638" r:id="rId30"/>
    <p:sldId id="639" r:id="rId31"/>
    <p:sldId id="605" r:id="rId32"/>
    <p:sldId id="642" r:id="rId33"/>
    <p:sldId id="645" r:id="rId34"/>
    <p:sldId id="643" r:id="rId35"/>
    <p:sldId id="644" r:id="rId36"/>
    <p:sldId id="649" r:id="rId37"/>
    <p:sldId id="647" r:id="rId38"/>
    <p:sldId id="648" r:id="rId39"/>
    <p:sldId id="650" r:id="rId40"/>
    <p:sldId id="651" r:id="rId41"/>
    <p:sldId id="652" r:id="rId42"/>
    <p:sldId id="612" r:id="rId43"/>
    <p:sldId id="653" r:id="rId44"/>
    <p:sldId id="654" r:id="rId45"/>
    <p:sldId id="655" r:id="rId46"/>
    <p:sldId id="613" r:id="rId47"/>
    <p:sldId id="656" r:id="rId48"/>
    <p:sldId id="615" r:id="rId49"/>
    <p:sldId id="614" r:id="rId50"/>
    <p:sldId id="660" r:id="rId51"/>
    <p:sldId id="661" r:id="rId52"/>
    <p:sldId id="657" r:id="rId53"/>
    <p:sldId id="658" r:id="rId54"/>
    <p:sldId id="666" r:id="rId55"/>
    <p:sldId id="662" r:id="rId56"/>
    <p:sldId id="663" r:id="rId57"/>
    <p:sldId id="616" r:id="rId58"/>
    <p:sldId id="664" r:id="rId59"/>
    <p:sldId id="665" r:id="rId60"/>
    <p:sldId id="667" r:id="rId61"/>
    <p:sldId id="668" r:id="rId62"/>
    <p:sldId id="6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983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</a:t>
            </a:r>
            <a:r>
              <a:rPr lang="en-US" sz="2800" dirty="0" smtClean="0">
                <a:latin typeface="+mj-lt"/>
              </a:rPr>
              <a:t>, a3, 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and, </a:t>
            </a:r>
            <a:r>
              <a:rPr lang="en-US" sz="2800" dirty="0" err="1" smtClean="0">
                <a:latin typeface="+mj-lt"/>
              </a:rPr>
              <a:t>mult</a:t>
            </a:r>
            <a:r>
              <a:rPr lang="en-US" sz="2800" dirty="0" smtClean="0">
                <a:latin typeface="+mj-lt"/>
              </a:rPr>
              <a:t>, div, 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nor,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4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7288" y="1768303"/>
            <a:ext cx="2275416" cy="4073983"/>
            <a:chOff x="1387288" y="1539705"/>
            <a:chExt cx="227541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7288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uses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IR register mapped to a CPU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0154" y="28484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50558" y="4066675"/>
            <a:ext cx="325350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91828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83393" y="2646951"/>
            <a:ext cx="5752124" cy="1066835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720518" y="3212767"/>
            <a:ext cx="325350" cy="42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f_end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883192" y="3898574"/>
            <a:ext cx="325350" cy="649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f_end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Example…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1115" y="2360863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1;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+ 1;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a[z];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5251" y="1881699"/>
            <a:ext cx="5227721" cy="3491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-8($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1512" y="2156355"/>
            <a:ext cx="5426910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02292" y="3289300"/>
            <a:ext cx="325350" cy="50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5200" y="3695700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8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$t0,$t1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$t0,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09377" y="1889761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2542903"/>
            <a:ext cx="0" cy="1223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abel: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  <a:endParaRPr lang="en-US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  <a:endParaRPr lang="en-US" sz="23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3881721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94171" y="4581381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7846786" y="2725698"/>
            <a:ext cx="348343" cy="334844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Calling </a:t>
            </a:r>
            <a:r>
              <a:rPr lang="en-US" sz="2800" dirty="0" err="1" smtClean="0">
                <a:latin typeface="+mj-lt"/>
              </a:rPr>
              <a:t>PrintInt</a:t>
            </a:r>
            <a:r>
              <a:rPr lang="en-US" sz="2800" dirty="0" smtClean="0">
                <a:latin typeface="+mj-lt"/>
              </a:rPr>
              <a:t>(17):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17 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 Frames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stack consists of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called function creates it’s stack frame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</a:t>
            </a:r>
            <a:r>
              <a:rPr lang="en-US" sz="2800" dirty="0" smtClean="0"/>
              <a:t>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12078</TotalTime>
  <Words>5629</Words>
  <Application>Microsoft Office PowerPoint</Application>
  <PresentationFormat>Widescreen</PresentationFormat>
  <Paragraphs>1104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1100</cp:revision>
  <dcterms:created xsi:type="dcterms:W3CDTF">2019-10-24T09:01:20Z</dcterms:created>
  <dcterms:modified xsi:type="dcterms:W3CDTF">2020-01-05T07:55:59Z</dcterms:modified>
</cp:coreProperties>
</file>