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9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82" r:id="rId33"/>
    <p:sldId id="642" r:id="rId34"/>
    <p:sldId id="683" r:id="rId35"/>
    <p:sldId id="645" r:id="rId36"/>
    <p:sldId id="643" r:id="rId37"/>
    <p:sldId id="644" r:id="rId38"/>
    <p:sldId id="649" r:id="rId39"/>
    <p:sldId id="647" r:id="rId40"/>
    <p:sldId id="684" r:id="rId41"/>
    <p:sldId id="648" r:id="rId42"/>
    <p:sldId id="650" r:id="rId43"/>
    <p:sldId id="651" r:id="rId44"/>
    <p:sldId id="652" r:id="rId45"/>
    <p:sldId id="612" r:id="rId46"/>
    <p:sldId id="653" r:id="rId47"/>
    <p:sldId id="654" r:id="rId48"/>
    <p:sldId id="655" r:id="rId49"/>
    <p:sldId id="613" r:id="rId50"/>
    <p:sldId id="656" r:id="rId51"/>
    <p:sldId id="614" r:id="rId52"/>
    <p:sldId id="660" r:id="rId53"/>
    <p:sldId id="661" r:id="rId54"/>
    <p:sldId id="657" r:id="rId55"/>
    <p:sldId id="658" r:id="rId56"/>
    <p:sldId id="666" r:id="rId57"/>
    <p:sldId id="662" r:id="rId58"/>
    <p:sldId id="663" r:id="rId59"/>
    <p:sldId id="616" r:id="rId60"/>
    <p:sldId id="664" r:id="rId61"/>
    <p:sldId id="665" r:id="rId62"/>
    <p:sldId id="667" r:id="rId63"/>
    <p:sldId id="668" r:id="rId64"/>
    <p:sldId id="670" r:id="rId65"/>
    <p:sldId id="671" r:id="rId66"/>
    <p:sldId id="672" r:id="rId67"/>
    <p:sldId id="673" r:id="rId68"/>
    <p:sldId id="674" r:id="rId69"/>
    <p:sldId id="675" r:id="rId70"/>
    <p:sldId id="676" r:id="rId71"/>
    <p:sldId id="677" r:id="rId72"/>
    <p:sldId id="678" r:id="rId73"/>
    <p:sldId id="679" r:id="rId74"/>
    <p:sldId id="680" r:id="rId75"/>
    <p:sldId id="681" r:id="rId76"/>
    <p:sldId id="615" r:id="rId77"/>
    <p:sldId id="68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a3, a4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and,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div, 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</a:t>
            </a:r>
            <a:r>
              <a:rPr lang="en-US" sz="2800" b="1" dirty="0" smtClean="0">
                <a:latin typeface="+mj-lt"/>
              </a:rPr>
              <a:t>register </a:t>
            </a:r>
            <a:r>
              <a:rPr lang="en-US" sz="2800" dirty="0" smtClean="0">
                <a:latin typeface="+mj-lt"/>
              </a:rPr>
              <a:t>(t0, … t7)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</a:t>
            </a:r>
            <a:r>
              <a:rPr lang="en-US" sz="2800" dirty="0" smtClean="0">
                <a:latin typeface="+mj-lt"/>
              </a:rPr>
              <a:t>IR instructions </a:t>
            </a:r>
            <a:r>
              <a:rPr lang="en-US" sz="2800" dirty="0" smtClean="0">
                <a:latin typeface="+mj-lt"/>
              </a:rPr>
              <a:t>for each </a:t>
            </a:r>
            <a:r>
              <a:rPr lang="en-US" sz="2800" dirty="0" smtClean="0">
                <a:latin typeface="+mj-lt"/>
              </a:rPr>
              <a:t>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4200" y="2323011"/>
            <a:ext cx="4328943" cy="1267629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</a:t>
            </a:r>
          </a:p>
        </p:txBody>
      </p:sp>
      <p:sp>
        <p:nvSpPr>
          <p:cNvPr id="2" name="Down Arrow 1"/>
          <p:cNvSpPr/>
          <p:nvPr/>
        </p:nvSpPr>
        <p:spPr>
          <a:xfrm>
            <a:off x="8712081" y="378474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24200" y="4147983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55488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</a:t>
            </a:r>
            <a:r>
              <a:rPr lang="en-US" sz="2800" dirty="0" smtClean="0">
                <a:latin typeface="+mj-lt"/>
              </a:rPr>
              <a:t>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</a:t>
            </a:r>
            <a:r>
              <a:rPr lang="en-US" sz="2800" dirty="0" smtClean="0">
                <a:latin typeface="+mj-lt"/>
              </a:rPr>
              <a:t>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83393" y="2646951"/>
            <a:ext cx="5752124" cy="1066835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Example…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5" y="2360863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1;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a[z];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-8($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5251" y="1881699"/>
            <a:ext cx="5227721" cy="3491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-8($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1512" y="2156355"/>
            <a:ext cx="5426910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02292" y="3289300"/>
            <a:ext cx="325350" cy="50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5200" y="3695700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1889761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2542903"/>
            <a:ext cx="0" cy="1223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$v0, 4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4097032" y="4040660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097032" y="5018274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PrintInt</a:t>
            </a:r>
            <a:r>
              <a:rPr lang="en-US" sz="2400" dirty="0" smtClean="0">
                <a:solidFill>
                  <a:schemeClr val="accent1"/>
                </a:solidFill>
              </a:rPr>
              <a:t>(17)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PrintStr</a:t>
            </a:r>
            <a:r>
              <a:rPr lang="en-US" sz="2400" dirty="0" smtClean="0">
                <a:solidFill>
                  <a:schemeClr val="accent1"/>
                </a:solidFill>
              </a:rPr>
              <a:t>(“hello”)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g</a:t>
            </a:r>
            <a:r>
              <a:rPr lang="en-US" sz="2800" dirty="0" smtClean="0">
                <a:solidFill>
                  <a:schemeClr val="accent3"/>
                </a:solidFill>
              </a:rPr>
              <a:t>lobal data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code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Runing</a:t>
            </a:r>
            <a:r>
              <a:rPr lang="en-US" sz="2800" dirty="0" smtClean="0">
                <a:latin typeface="+mj-lt"/>
              </a:rPr>
              <a:t> 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</a:t>
            </a:r>
            <a:r>
              <a:rPr lang="en-US" sz="2800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13726</TotalTime>
  <Words>6507</Words>
  <Application>Microsoft Office PowerPoint</Application>
  <PresentationFormat>Widescreen</PresentationFormat>
  <Paragraphs>1326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1141</cp:revision>
  <dcterms:created xsi:type="dcterms:W3CDTF">2019-10-24T09:01:20Z</dcterms:created>
  <dcterms:modified xsi:type="dcterms:W3CDTF">2020-01-06T11:29:57Z</dcterms:modified>
</cp:coreProperties>
</file>