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1"/>
  </p:notesMasterIdLst>
  <p:sldIdLst>
    <p:sldId id="417" r:id="rId2"/>
    <p:sldId id="524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/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247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827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59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/ k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418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999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59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17;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 + “bar”;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 + 1;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First, let’s try to detect semantic errors…</a:t>
            </a: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03744" y="479923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465418" y="4578327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236149" y="4578327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78014" y="479923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77508" y="2941826"/>
            <a:ext cx="1660443" cy="78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26" idx="0"/>
          </p:cNvCxnSpPr>
          <p:nvPr/>
        </p:nvCxnSpPr>
        <p:spPr>
          <a:xfrm>
            <a:off x="8637951" y="2941826"/>
            <a:ext cx="1451001" cy="90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56547" y="385036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68637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6055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118460" y="2941826"/>
            <a:ext cx="519491" cy="66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“A”;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03744" y="479923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465418" y="4578327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236149" y="4578327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78014" y="479923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77508" y="2941826"/>
            <a:ext cx="1660443" cy="78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26" idx="0"/>
          </p:cNvCxnSpPr>
          <p:nvPr/>
        </p:nvCxnSpPr>
        <p:spPr>
          <a:xfrm>
            <a:off x="8637951" y="2941826"/>
            <a:ext cx="1451001" cy="90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56547" y="385036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68637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6055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118460" y="2941826"/>
            <a:ext cx="519491" cy="66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77022" cy="21105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“B”;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x *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03744" y="479923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465418" y="4578327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236149" y="4578327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78014" y="479923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77508" y="2941826"/>
            <a:ext cx="1660443" cy="78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26" idx="0"/>
          </p:cNvCxnSpPr>
          <p:nvPr/>
        </p:nvCxnSpPr>
        <p:spPr>
          <a:xfrm>
            <a:off x="8637951" y="2941826"/>
            <a:ext cx="1451001" cy="90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56547" y="385036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68637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6055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118460" y="2941826"/>
            <a:ext cx="519491" cy="66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6952</TotalTime>
  <Words>658</Words>
  <Application>Microsoft Office PowerPoint</Application>
  <PresentationFormat>Widescreen</PresentationFormat>
  <Paragraphs>379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623</cp:revision>
  <dcterms:created xsi:type="dcterms:W3CDTF">2019-10-24T09:01:20Z</dcterms:created>
  <dcterms:modified xsi:type="dcterms:W3CDTF">2019-12-09T16:04:43Z</dcterms:modified>
</cp:coreProperties>
</file>