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36"/>
  </p:notesMasterIdLst>
  <p:sldIdLst>
    <p:sldId id="417" r:id="rId2"/>
    <p:sldId id="574" r:id="rId3"/>
    <p:sldId id="606" r:id="rId4"/>
    <p:sldId id="608" r:id="rId5"/>
    <p:sldId id="609" r:id="rId6"/>
    <p:sldId id="610" r:id="rId7"/>
    <p:sldId id="607" r:id="rId8"/>
    <p:sldId id="611" r:id="rId9"/>
    <p:sldId id="617" r:id="rId10"/>
    <p:sldId id="618" r:id="rId11"/>
    <p:sldId id="619" r:id="rId12"/>
    <p:sldId id="621" r:id="rId13"/>
    <p:sldId id="622" r:id="rId14"/>
    <p:sldId id="623" r:id="rId15"/>
    <p:sldId id="624" r:id="rId16"/>
    <p:sldId id="625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35" r:id="rId25"/>
    <p:sldId id="636" r:id="rId26"/>
    <p:sldId id="637" r:id="rId27"/>
    <p:sldId id="638" r:id="rId28"/>
    <p:sldId id="639" r:id="rId29"/>
    <p:sldId id="605" r:id="rId30"/>
    <p:sldId id="612" r:id="rId31"/>
    <p:sldId id="613" r:id="rId32"/>
    <p:sldId id="614" r:id="rId33"/>
    <p:sldId id="615" r:id="rId34"/>
    <p:sldId id="6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>
        <p:scale>
          <a:sx n="80" d="100"/>
          <a:sy n="80" d="100"/>
        </p:scale>
        <p:origin x="348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</a:t>
            </a:r>
            <a:r>
              <a:rPr lang="en-US" sz="2800" dirty="0" smtClean="0">
                <a:latin typeface="+mj-lt"/>
              </a:rPr>
              <a:t>, a3, a4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v1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</a:t>
            </a:r>
            <a:r>
              <a:rPr lang="en-US" sz="2800" dirty="0" err="1" smtClean="0">
                <a:latin typeface="+mj-lt"/>
              </a:rPr>
              <a:t>a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work with MIPS32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32-bit registers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and, </a:t>
            </a:r>
            <a:r>
              <a:rPr lang="en-US" sz="2800" dirty="0" err="1" smtClean="0">
                <a:latin typeface="+mj-lt"/>
              </a:rPr>
              <a:t>mult</a:t>
            </a:r>
            <a:r>
              <a:rPr lang="en-US" sz="2800" dirty="0" smtClean="0">
                <a:latin typeface="+mj-lt"/>
              </a:rPr>
              <a:t>, div, 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nor,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4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8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$t0,$t1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$t0,$t1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Calling </a:t>
            </a:r>
            <a:r>
              <a:rPr lang="en-US" sz="2800" dirty="0" err="1" smtClean="0">
                <a:latin typeface="+mj-lt"/>
              </a:rPr>
              <a:t>PrintInt</a:t>
            </a:r>
            <a:r>
              <a:rPr lang="en-US" sz="2800" dirty="0" smtClean="0">
                <a:latin typeface="+mj-lt"/>
              </a:rPr>
              <a:t>(17):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17 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 Frames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stack consists of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called function creates it’s stack frame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</a:t>
            </a:r>
            <a:r>
              <a:rPr lang="en-US" sz="2800" dirty="0" smtClean="0"/>
              <a:t>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10689</TotalTime>
  <Words>4017</Words>
  <Application>Microsoft Office PowerPoint</Application>
  <PresentationFormat>Widescreen</PresentationFormat>
  <Paragraphs>743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1005</cp:revision>
  <dcterms:created xsi:type="dcterms:W3CDTF">2019-10-24T09:01:20Z</dcterms:created>
  <dcterms:modified xsi:type="dcterms:W3CDTF">2020-01-04T08:47:19Z</dcterms:modified>
</cp:coreProperties>
</file>