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2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296" r:id="rId48"/>
    <p:sldId id="297" r:id="rId49"/>
    <p:sldId id="300" r:id="rId50"/>
    <p:sldId id="298" r:id="rId51"/>
    <p:sldId id="302" r:id="rId52"/>
    <p:sldId id="303" r:id="rId53"/>
    <p:sldId id="301" r:id="rId54"/>
    <p:sldId id="304" r:id="rId55"/>
    <p:sldId id="305" r:id="rId56"/>
    <p:sldId id="306" r:id="rId57"/>
    <p:sldId id="307" r:id="rId58"/>
    <p:sldId id="308" r:id="rId59"/>
    <p:sldId id="315" r:id="rId60"/>
    <p:sldId id="311" r:id="rId61"/>
    <p:sldId id="316" r:id="rId62"/>
    <p:sldId id="312" r:id="rId63"/>
    <p:sldId id="313" r:id="rId64"/>
    <p:sldId id="355" r:id="rId65"/>
    <p:sldId id="314" r:id="rId66"/>
    <p:sldId id="356" r:id="rId67"/>
    <p:sldId id="357" r:id="rId68"/>
    <p:sldId id="358" r:id="rId69"/>
    <p:sldId id="359" r:id="rId70"/>
    <p:sldId id="317" r:id="rId71"/>
    <p:sldId id="318" r:id="rId72"/>
    <p:sldId id="319" r:id="rId73"/>
    <p:sldId id="338" r:id="rId74"/>
    <p:sldId id="339" r:id="rId75"/>
    <p:sldId id="337" r:id="rId76"/>
    <p:sldId id="343" r:id="rId77"/>
    <p:sldId id="344" r:id="rId78"/>
    <p:sldId id="345" r:id="rId79"/>
    <p:sldId id="340" r:id="rId80"/>
    <p:sldId id="342" r:id="rId81"/>
    <p:sldId id="320" r:id="rId82"/>
    <p:sldId id="321" r:id="rId83"/>
    <p:sldId id="324" r:id="rId84"/>
    <p:sldId id="325" r:id="rId85"/>
    <p:sldId id="326" r:id="rId86"/>
    <p:sldId id="327" r:id="rId87"/>
    <p:sldId id="332" r:id="rId88"/>
    <p:sldId id="333" r:id="rId89"/>
    <p:sldId id="334" r:id="rId90"/>
    <p:sldId id="33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40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22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10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9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61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52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20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01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TeachING </a:t>
            </a:r>
            <a:r>
              <a:rPr lang="en-US" sz="4000" dirty="0" smtClean="0"/>
              <a:t>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davidtr1037@gmail.com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900000000000000000000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</a:t>
            </a:r>
            <a:r>
              <a:rPr lang="en-US" sz="2800" dirty="0" smtClean="0">
                <a:latin typeface="+mj-lt"/>
              </a:rPr>
              <a:t>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</a:t>
            </a:r>
            <a:r>
              <a:rPr lang="en-US" sz="2800" dirty="0" smtClean="0">
                <a:latin typeface="+mj-lt"/>
              </a:rPr>
              <a:t>users can install a </a:t>
            </a:r>
            <a:r>
              <a:rPr lang="en-US" sz="2800" dirty="0" smtClean="0">
                <a:latin typeface="+mj-lt"/>
              </a:rPr>
              <a:t>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is the exported function </a:t>
            </a:r>
            <a:r>
              <a:rPr lang="en-US" sz="2800" b="1" dirty="0" err="1" smtClean="0">
                <a:latin typeface="+mj-lt"/>
              </a:rPr>
              <a:t>yylex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b="1" dirty="0" err="1" smtClean="0">
                <a:latin typeface="+mj-lt"/>
              </a:rPr>
              <a:t>yylex</a:t>
            </a:r>
            <a:r>
              <a:rPr lang="en-US" sz="2800" dirty="0" smtClean="0">
                <a:latin typeface="+mj-lt"/>
              </a:rPr>
              <a:t> function 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Example: Counting Lines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lines for a given input file?</a:t>
            </a:r>
          </a:p>
        </p:txBody>
      </p:sp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 = 0</a:t>
            </a:r>
            <a:r>
              <a:rPr lang="en-US" sz="2200" b="1" dirty="0" smtClean="0">
                <a:latin typeface="+mj-lt"/>
              </a:rPr>
              <a:t>;</a:t>
            </a: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latin typeface="+mj-lt"/>
              </a:rPr>
              <a:t>NEWLINE </a:t>
            </a:r>
            <a:r>
              <a:rPr lang="en-US" sz="2200" b="1" dirty="0">
                <a:latin typeface="+mj-lt"/>
              </a:rPr>
              <a:t>= \n|\</a:t>
            </a:r>
            <a:r>
              <a:rPr lang="en-US" sz="2200" b="1" dirty="0" smtClean="0">
                <a:latin typeface="+mj-lt"/>
              </a:rPr>
              <a:t>r\n</a:t>
            </a:r>
          </a:p>
          <a:p>
            <a:r>
              <a:rPr lang="en-US" sz="2200" b="1" dirty="0" smtClean="0">
                <a:latin typeface="+mj-lt"/>
              </a:rPr>
              <a:t>ANY </a:t>
            </a:r>
            <a:r>
              <a:rPr lang="en-US" sz="2200" b="1" dirty="0">
                <a:latin typeface="+mj-lt"/>
              </a:rPr>
              <a:t>= </a:t>
            </a:r>
            <a:r>
              <a:rPr lang="en-US" sz="2200" b="1" dirty="0" smtClean="0">
                <a:latin typeface="+mj-lt"/>
              </a:rPr>
              <a:t>.*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NEWLINE} {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++;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ANY} {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type) { 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); } 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= 0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698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NEWLINE = \n|\r\n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ANY = .*</a:t>
            </a:r>
          </a:p>
        </p:txBody>
      </p:sp>
    </p:spTree>
    <p:extLst>
      <p:ext uri="{BB962C8B-B14F-4D97-AF65-F5344CB8AC3E}">
        <p14:creationId xmlns:p14="http://schemas.microsoft.com/office/powerpoint/2010/main" val="5183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{NEWLINE} {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++;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{ANY} {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);}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0;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7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  <a:p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("Lines: " +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l.lines_count</a:t>
            </a:r>
            <a:r>
              <a:rPr lang="en-US" sz="2800" dirty="0">
                <a:latin typeface="+mj-lt"/>
              </a:rPr>
              <a:t> + "\n");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8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42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5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1498</TotalTime>
  <Words>1476</Words>
  <Application>Microsoft Office PowerPoint</Application>
  <PresentationFormat>Widescreen</PresentationFormat>
  <Paragraphs>772</Paragraphs>
  <Slides>90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226</cp:revision>
  <dcterms:created xsi:type="dcterms:W3CDTF">2019-10-24T09:01:20Z</dcterms:created>
  <dcterms:modified xsi:type="dcterms:W3CDTF">2019-10-29T18:24:06Z</dcterms:modified>
</cp:coreProperties>
</file>