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7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4" r:id="rId91"/>
    <p:sldId id="385" r:id="rId92"/>
    <p:sldId id="386" r:id="rId93"/>
    <p:sldId id="383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35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11" r:id="rId129"/>
    <p:sldId id="326" r:id="rId130"/>
    <p:sldId id="412" r:id="rId131"/>
    <p:sldId id="436" r:id="rId132"/>
    <p:sldId id="332" r:id="rId133"/>
    <p:sldId id="413" r:id="rId134"/>
    <p:sldId id="334" r:id="rId135"/>
    <p:sldId id="414" r:id="rId1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input is the </a:t>
            </a:r>
            <a:r>
              <a:rPr lang="en-US" sz="2800" i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Validate that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Wednesday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6" y="1791855"/>
            <a:ext cx="2839889" cy="1739152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4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</a:t>
            </a:r>
            <a:r>
              <a:rPr lang="en-US" sz="2800" dirty="0" smtClean="0">
                <a:latin typeface="+mj-lt"/>
              </a:rPr>
              <a:t>code: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  <a:endParaRPr lang="en-US" sz="2800" dirty="0" smtClean="0">
              <a:latin typeface="+mj-lt"/>
            </a:endParaRP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dirty="0">
                <a:latin typeface="+mj-lt"/>
              </a:rPr>
              <a:t>A = </a:t>
            </a:r>
            <a:r>
              <a:rPr lang="en-US" sz="2200" dirty="0" smtClean="0">
                <a:latin typeface="+mj-lt"/>
              </a:rPr>
              <a:t>a</a:t>
            </a:r>
          </a:p>
          <a:p>
            <a:r>
              <a:rPr lang="en-US" sz="2200" dirty="0" smtClean="0">
                <a:latin typeface="+mj-lt"/>
              </a:rPr>
              <a:t>B_STAR </a:t>
            </a:r>
            <a:r>
              <a:rPr lang="en-US" sz="2200" dirty="0">
                <a:latin typeface="+mj-lt"/>
              </a:rPr>
              <a:t>= b</a:t>
            </a:r>
            <a:r>
              <a:rPr lang="en-US" sz="2200" dirty="0" smtClean="0"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dirty="0">
                <a:latin typeface="+mj-lt"/>
              </a:rPr>
              <a:t>{A} { return symbol(</a:t>
            </a:r>
            <a:r>
              <a:rPr lang="en-US" sz="2200" dirty="0" err="1">
                <a:latin typeface="+mj-lt"/>
              </a:rPr>
              <a:t>TokenNames.A</a:t>
            </a:r>
            <a:r>
              <a:rPr lang="en-US" sz="2200" dirty="0">
                <a:latin typeface="+mj-lt"/>
              </a:rPr>
              <a:t>); </a:t>
            </a:r>
            <a:r>
              <a:rPr lang="en-US" sz="2200" dirty="0" smtClean="0"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{</a:t>
            </a:r>
            <a:r>
              <a:rPr lang="en-US" sz="2200" dirty="0">
                <a:latin typeface="+mj-lt"/>
              </a:rPr>
              <a:t>B_STAR} { return symbol(</a:t>
            </a:r>
            <a:r>
              <a:rPr lang="en-US" sz="2200" dirty="0" err="1">
                <a:latin typeface="+mj-lt"/>
              </a:rPr>
              <a:t>TokenNames.B_STAR</a:t>
            </a:r>
            <a:r>
              <a:rPr lang="en-US" sz="2200" dirty="0">
                <a:latin typeface="+mj-lt"/>
              </a:rPr>
              <a:t>); }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&lt;&lt;</a:t>
            </a:r>
            <a:r>
              <a:rPr lang="en-US" sz="2200" dirty="0">
                <a:latin typeface="+mj-lt"/>
              </a:rPr>
              <a:t>EOF&gt;&gt; { return symbol(</a:t>
            </a:r>
            <a:r>
              <a:rPr lang="en-US" sz="2200" dirty="0" err="1">
                <a:latin typeface="+mj-lt"/>
              </a:rPr>
              <a:t>TokenNames.EOF</a:t>
            </a:r>
            <a:r>
              <a:rPr lang="en-US" sz="2200" dirty="0" smtClean="0"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3445</TotalTime>
  <Words>2544</Words>
  <Application>Microsoft Office PowerPoint</Application>
  <PresentationFormat>Widescreen</PresentationFormat>
  <Paragraphs>1244</Paragraphs>
  <Slides>135</Slides>
  <Notes>127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1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397</cp:revision>
  <dcterms:created xsi:type="dcterms:W3CDTF">2019-10-24T09:01:20Z</dcterms:created>
  <dcterms:modified xsi:type="dcterms:W3CDTF">2021-10-19T15:44:51Z</dcterms:modified>
</cp:coreProperties>
</file>