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6"/>
  </p:notesMasterIdLst>
  <p:sldIdLst>
    <p:sldId id="417" r:id="rId2"/>
    <p:sldId id="574" r:id="rId3"/>
    <p:sldId id="604" r:id="rId4"/>
    <p:sldId id="552" r:id="rId5"/>
    <p:sldId id="583" r:id="rId6"/>
    <p:sldId id="599" r:id="rId7"/>
    <p:sldId id="584" r:id="rId8"/>
    <p:sldId id="610" r:id="rId9"/>
    <p:sldId id="611" r:id="rId10"/>
    <p:sldId id="612" r:id="rId11"/>
    <p:sldId id="613" r:id="rId12"/>
    <p:sldId id="614" r:id="rId13"/>
    <p:sldId id="615" r:id="rId14"/>
    <p:sldId id="586" r:id="rId15"/>
    <p:sldId id="587" r:id="rId16"/>
    <p:sldId id="589" r:id="rId17"/>
    <p:sldId id="624" r:id="rId18"/>
    <p:sldId id="625" r:id="rId19"/>
    <p:sldId id="590" r:id="rId20"/>
    <p:sldId id="616" r:id="rId21"/>
    <p:sldId id="591" r:id="rId22"/>
    <p:sldId id="617" r:id="rId23"/>
    <p:sldId id="592" r:id="rId24"/>
    <p:sldId id="593" r:id="rId25"/>
    <p:sldId id="618" r:id="rId26"/>
    <p:sldId id="594" r:id="rId27"/>
    <p:sldId id="619" r:id="rId28"/>
    <p:sldId id="595" r:id="rId29"/>
    <p:sldId id="620" r:id="rId30"/>
    <p:sldId id="605" r:id="rId31"/>
    <p:sldId id="621" r:id="rId32"/>
    <p:sldId id="596" r:id="rId33"/>
    <p:sldId id="622" r:id="rId34"/>
    <p:sldId id="597" r:id="rId35"/>
    <p:sldId id="623" r:id="rId36"/>
    <p:sldId id="598" r:id="rId37"/>
    <p:sldId id="603" r:id="rId38"/>
    <p:sldId id="601" r:id="rId39"/>
    <p:sldId id="626" r:id="rId40"/>
    <p:sldId id="628" r:id="rId41"/>
    <p:sldId id="627" r:id="rId42"/>
    <p:sldId id="608" r:id="rId43"/>
    <p:sldId id="606" r:id="rId44"/>
    <p:sldId id="6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6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0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0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t3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5415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t1, t4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from the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Translated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then { z = 0; }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then { z = 0; } else { z = 100; }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4728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t1, 0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 t3,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ranch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c (assign constant value)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 = x (read from memory 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= t1 (write to memory 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dd,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f(t1, t2,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(t1, t4)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t1.f(t2, t3, ...)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t1.func(t2, t5)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42;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t="-1847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blipFill>
                <a:blip r:embed="rId3"/>
                <a:stretch>
                  <a:fillRect l="-1933" t="-181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31474" y="1599132"/>
                <a:ext cx="472875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0)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0), 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1)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4154984"/>
              </a:xfrm>
              <a:prstGeom prst="rect">
                <a:avLst/>
              </a:prstGeom>
              <a:blipFill>
                <a:blip r:embed="rId3"/>
                <a:stretch>
                  <a:fillRect l="-1933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324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982259" y="1718188"/>
            <a:ext cx="420329" cy="1113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5982259" y="3181253"/>
            <a:ext cx="420329" cy="11695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982259" y="4616762"/>
            <a:ext cx="420329" cy="4640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075567"/>
                <a:ext cx="4728755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 = 0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= 0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ompare t2, t3</a:t>
                </a:r>
              </a:p>
              <a:p>
                <a:r>
                  <a:rPr lang="en-US" sz="21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ranch_gt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 = 1</a:t>
                </a:r>
              </a:p>
              <a:p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cmp</a:t>
                </a:r>
                <a:r>
                  <a:rPr lang="en-US" sz="21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_label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compare </a:t>
                </a:r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t4, </a:t>
                </a:r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branch_eq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1)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branch </a:t>
                </a:r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075567"/>
                <a:ext cx="4728755" cy="4924425"/>
              </a:xfrm>
              <a:prstGeom prst="rect">
                <a:avLst/>
              </a:prstGeom>
              <a:blipFill>
                <a:blip r:embed="rId3"/>
                <a:stretch>
                  <a:fillRect l="-1546" t="-743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474" y="603622"/>
            <a:ext cx="47287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ompare t2, t3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ranch_gt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= 1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t7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for IR Instructions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visitor for each node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Should return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List of generated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Result register (for expressions)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7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x + 42</a:t>
            </a:r>
            <a:r>
              <a:rPr lang="en-US" sz="2800" dirty="0" smtClean="0">
                <a:latin typeface="+mj-lt"/>
              </a:rPr>
              <a:t> the generated code is: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Alternative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take a more low level approach:</a:t>
            </a:r>
          </a:p>
          <a:p>
            <a:r>
              <a:rPr lang="en-US" sz="2800" dirty="0" smtClean="0">
                <a:latin typeface="+mj-lt"/>
              </a:rPr>
              <a:t>(assuming that x is first parameter and z first local variable)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40441" y="263889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add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t3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sub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324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leaf </a:t>
                </a:r>
                <a:r>
                  <a:rPr lang="en-US" sz="2800" dirty="0" smtClean="0">
                    <a:latin typeface="+mj-lt"/>
                  </a:rPr>
                  <a:t>node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Generate code, and store in a new register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Internal</a:t>
                </a:r>
                <a:r>
                  <a:rPr lang="en-US" sz="2800" dirty="0" smtClean="0">
                    <a:latin typeface="+mj-lt"/>
                  </a:rPr>
                  <a:t> 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Process first child, store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Process </a:t>
                </a:r>
                <a:r>
                  <a:rPr lang="en-US" sz="2800" dirty="0" smtClean="0">
                    <a:latin typeface="+mj-lt"/>
                  </a:rPr>
                  <a:t>second </a:t>
                </a:r>
                <a:r>
                  <a:rPr lang="en-US" sz="2800" dirty="0">
                    <a:latin typeface="+mj-lt"/>
                  </a:rPr>
                  <a:t>child, store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Apply node operation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Store the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3247556"/>
              </a:xfrm>
              <a:prstGeom prst="rect">
                <a:avLst/>
              </a:prstGeom>
              <a:blipFill>
                <a:blip r:embed="rId3"/>
                <a:stretch>
                  <a:fillRect l="-1030" t="-1876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9845</TotalTime>
  <Words>1345</Words>
  <Application>Microsoft Office PowerPoint</Application>
  <PresentationFormat>Widescreen</PresentationFormat>
  <Paragraphs>574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974</cp:revision>
  <dcterms:created xsi:type="dcterms:W3CDTF">2019-10-24T09:01:20Z</dcterms:created>
  <dcterms:modified xsi:type="dcterms:W3CDTF">2019-12-31T14:58:02Z</dcterms:modified>
</cp:coreProperties>
</file>