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5"/>
  </p:notesMasterIdLst>
  <p:sldIdLst>
    <p:sldId id="417" r:id="rId2"/>
    <p:sldId id="524" r:id="rId3"/>
    <p:sldId id="574" r:id="rId4"/>
    <p:sldId id="575" r:id="rId5"/>
    <p:sldId id="579" r:id="rId6"/>
    <p:sldId id="580" r:id="rId7"/>
    <p:sldId id="551" r:id="rId8"/>
    <p:sldId id="552" r:id="rId9"/>
    <p:sldId id="581" r:id="rId10"/>
    <p:sldId id="576" r:id="rId11"/>
    <p:sldId id="582" r:id="rId12"/>
    <p:sldId id="553" r:id="rId13"/>
    <p:sldId id="583" r:id="rId14"/>
    <p:sldId id="554" r:id="rId15"/>
    <p:sldId id="584" r:id="rId16"/>
    <p:sldId id="555" r:id="rId17"/>
    <p:sldId id="585" r:id="rId18"/>
    <p:sldId id="577" r:id="rId19"/>
    <p:sldId id="586" r:id="rId20"/>
    <p:sldId id="578" r:id="rId21"/>
    <p:sldId id="587" r:id="rId22"/>
    <p:sldId id="558" r:id="rId23"/>
    <p:sldId id="588" r:id="rId24"/>
    <p:sldId id="559" r:id="rId25"/>
    <p:sldId id="589" r:id="rId26"/>
    <p:sldId id="560" r:id="rId27"/>
    <p:sldId id="590" r:id="rId28"/>
    <p:sldId id="561" r:id="rId29"/>
    <p:sldId id="591" r:id="rId30"/>
    <p:sldId id="562" r:id="rId31"/>
    <p:sldId id="592" r:id="rId32"/>
    <p:sldId id="563" r:id="rId33"/>
    <p:sldId id="593" r:id="rId34"/>
    <p:sldId id="564" r:id="rId35"/>
    <p:sldId id="594" r:id="rId36"/>
    <p:sldId id="565" r:id="rId37"/>
    <p:sldId id="595" r:id="rId38"/>
    <p:sldId id="566" r:id="rId39"/>
    <p:sldId id="596" r:id="rId40"/>
    <p:sldId id="567" r:id="rId41"/>
    <p:sldId id="597" r:id="rId42"/>
    <p:sldId id="568" r:id="rId43"/>
    <p:sldId id="598" r:id="rId44"/>
    <p:sldId id="569" r:id="rId45"/>
    <p:sldId id="599" r:id="rId46"/>
    <p:sldId id="572" r:id="rId47"/>
    <p:sldId id="600" r:id="rId48"/>
    <p:sldId id="570" r:id="rId49"/>
    <p:sldId id="601" r:id="rId50"/>
    <p:sldId id="571" r:id="rId51"/>
    <p:sldId id="602" r:id="rId52"/>
    <p:sldId id="573" r:id="rId53"/>
    <p:sldId id="60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3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4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3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74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47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76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58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22170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7"/>
          </p:cNvCxnSpPr>
          <p:nvPr/>
        </p:nvCxnSpPr>
        <p:spPr>
          <a:xfrm flipH="1">
            <a:off x="8131041" y="4123185"/>
            <a:ext cx="792473" cy="43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22170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7"/>
          </p:cNvCxnSpPr>
          <p:nvPr/>
        </p:nvCxnSpPr>
        <p:spPr>
          <a:xfrm flipH="1">
            <a:off x="8131041" y="4123185"/>
            <a:ext cx="792473" cy="43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22170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7"/>
          </p:cNvCxnSpPr>
          <p:nvPr/>
        </p:nvCxnSpPr>
        <p:spPr>
          <a:xfrm flipH="1">
            <a:off x="8131041" y="4123185"/>
            <a:ext cx="792473" cy="43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22170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7"/>
          </p:cNvCxnSpPr>
          <p:nvPr/>
        </p:nvCxnSpPr>
        <p:spPr>
          <a:xfrm flipH="1">
            <a:off x="8131041" y="4123185"/>
            <a:ext cx="792473" cy="43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</a:t>
            </a:r>
            <a:r>
              <a:rPr lang="en-US" sz="2800" dirty="0" smtClean="0">
                <a:latin typeface="+mj-lt"/>
              </a:rPr>
              <a:t>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22170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7"/>
          </p:cNvCxnSpPr>
          <p:nvPr/>
        </p:nvCxnSpPr>
        <p:spPr>
          <a:xfrm flipH="1">
            <a:off x="8131041" y="4123185"/>
            <a:ext cx="792473" cy="43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22170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7"/>
          </p:cNvCxnSpPr>
          <p:nvPr/>
        </p:nvCxnSpPr>
        <p:spPr>
          <a:xfrm flipH="1">
            <a:off x="8131041" y="4123185"/>
            <a:ext cx="792473" cy="431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Maintain a 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maps identifiers to their </a:t>
            </a:r>
            <a:r>
              <a:rPr lang="en-US" sz="2800" b="1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 may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names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reach a variable/function/…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</a:t>
            </a:r>
            <a:r>
              <a:rPr lang="en-US" sz="2800" dirty="0" smtClean="0">
                <a:latin typeface="+mj-lt"/>
              </a:rPr>
              <a:t>pdate the map of the current scope (top of the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</a:t>
            </a:r>
            <a:r>
              <a:rPr lang="en-US" sz="2800" dirty="0" smtClean="0">
                <a:latin typeface="+mj-lt"/>
              </a:rPr>
              <a:t>we reach a new block, </a:t>
            </a:r>
            <a:r>
              <a:rPr lang="en-US" sz="2800" b="1" dirty="0" smtClean="0">
                <a:latin typeface="+mj-lt"/>
              </a:rPr>
              <a:t>push</a:t>
            </a:r>
            <a:r>
              <a:rPr lang="en-US" sz="2800" dirty="0" smtClean="0">
                <a:latin typeface="+mj-lt"/>
              </a:rPr>
              <a:t> a new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leave a block, </a:t>
            </a:r>
            <a:r>
              <a:rPr lang="en-US" sz="2800" b="1" dirty="0" smtClean="0">
                <a:latin typeface="+mj-lt"/>
              </a:rPr>
              <a:t>pop</a:t>
            </a:r>
            <a:r>
              <a:rPr lang="en-US" sz="2800" dirty="0" smtClean="0">
                <a:latin typeface="+mj-lt"/>
              </a:rPr>
              <a:t> the top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Begin with the global (initial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Functions, global variables,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54965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7"/>
          </p:cNvCxnSpPr>
          <p:nvPr/>
        </p:nvCxnSpPr>
        <p:spPr>
          <a:xfrm flipH="1">
            <a:off x="7863836" y="3716506"/>
            <a:ext cx="532405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54965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7"/>
          </p:cNvCxnSpPr>
          <p:nvPr/>
        </p:nvCxnSpPr>
        <p:spPr>
          <a:xfrm flipH="1">
            <a:off x="7863836" y="3716506"/>
            <a:ext cx="532405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</a:t>
            </a:r>
            <a:r>
              <a:rPr lang="en-US" sz="2800" dirty="0" smtClean="0">
                <a:latin typeface="+mj-lt"/>
              </a:rPr>
              <a:t>s found, we have an error…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7157</TotalTime>
  <Words>2081</Words>
  <Application>Microsoft Office PowerPoint</Application>
  <PresentationFormat>Widescreen</PresentationFormat>
  <Paragraphs>1199</Paragraphs>
  <Slides>53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690</cp:revision>
  <dcterms:created xsi:type="dcterms:W3CDTF">2019-10-24T09:01:20Z</dcterms:created>
  <dcterms:modified xsi:type="dcterms:W3CDTF">2019-12-10T19:05:13Z</dcterms:modified>
</cp:coreProperties>
</file>