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6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431" r:id="rId86"/>
    <p:sldId id="432" r:id="rId87"/>
    <p:sldId id="433" r:id="rId88"/>
    <p:sldId id="434" r:id="rId89"/>
    <p:sldId id="339" r:id="rId90"/>
    <p:sldId id="384" r:id="rId91"/>
    <p:sldId id="385" r:id="rId92"/>
    <p:sldId id="386" r:id="rId93"/>
    <p:sldId id="383" r:id="rId94"/>
    <p:sldId id="387" r:id="rId95"/>
    <p:sldId id="388" r:id="rId96"/>
    <p:sldId id="389" r:id="rId97"/>
    <p:sldId id="390" r:id="rId98"/>
    <p:sldId id="391" r:id="rId99"/>
    <p:sldId id="392" r:id="rId100"/>
    <p:sldId id="415" r:id="rId101"/>
    <p:sldId id="382" r:id="rId102"/>
    <p:sldId id="337" r:id="rId103"/>
    <p:sldId id="393" r:id="rId104"/>
    <p:sldId id="394" r:id="rId105"/>
    <p:sldId id="395" r:id="rId106"/>
    <p:sldId id="416" r:id="rId107"/>
    <p:sldId id="419" r:id="rId108"/>
    <p:sldId id="420" r:id="rId109"/>
    <p:sldId id="417" r:id="rId110"/>
    <p:sldId id="397" r:id="rId111"/>
    <p:sldId id="422" r:id="rId112"/>
    <p:sldId id="398" r:id="rId113"/>
    <p:sldId id="421" r:id="rId114"/>
    <p:sldId id="399" r:id="rId115"/>
    <p:sldId id="400" r:id="rId116"/>
    <p:sldId id="320" r:id="rId117"/>
    <p:sldId id="401" r:id="rId118"/>
    <p:sldId id="403" r:id="rId119"/>
    <p:sldId id="404" r:id="rId120"/>
    <p:sldId id="405" r:id="rId121"/>
    <p:sldId id="406" r:id="rId122"/>
    <p:sldId id="407" r:id="rId123"/>
    <p:sldId id="408" r:id="rId124"/>
    <p:sldId id="409" r:id="rId125"/>
    <p:sldId id="410" r:id="rId126"/>
    <p:sldId id="402" r:id="rId127"/>
    <p:sldId id="324" r:id="rId128"/>
    <p:sldId id="411" r:id="rId129"/>
    <p:sldId id="326" r:id="rId130"/>
    <p:sldId id="412" r:id="rId131"/>
    <p:sldId id="332" r:id="rId132"/>
    <p:sldId id="413" r:id="rId133"/>
    <p:sldId id="334" r:id="rId134"/>
    <p:sldId id="414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Wednesday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6" y="1791855"/>
            <a:ext cx="2839889" cy="1739152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4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</a:t>
            </a:r>
            <a:r>
              <a:rPr lang="en-US" sz="2800" dirty="0" smtClean="0">
                <a:latin typeface="+mj-lt"/>
              </a:rPr>
              <a:t>code: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3189</TotalTime>
  <Words>2368</Words>
  <Application>Microsoft Office PowerPoint</Application>
  <PresentationFormat>Widescreen</PresentationFormat>
  <Paragraphs>1172</Paragraphs>
  <Slides>134</Slides>
  <Notes>126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0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393</cp:revision>
  <dcterms:created xsi:type="dcterms:W3CDTF">2019-10-24T09:01:20Z</dcterms:created>
  <dcterms:modified xsi:type="dcterms:W3CDTF">2021-10-19T11:28:12Z</dcterms:modified>
</cp:coreProperties>
</file>