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3"/>
  </p:notesMasterIdLst>
  <p:sldIdLst>
    <p:sldId id="417" r:id="rId2"/>
    <p:sldId id="415" r:id="rId3"/>
    <p:sldId id="416" r:id="rId4"/>
    <p:sldId id="418" r:id="rId5"/>
    <p:sldId id="419" r:id="rId6"/>
    <p:sldId id="420" r:id="rId7"/>
    <p:sldId id="421" r:id="rId8"/>
    <p:sldId id="424" r:id="rId9"/>
    <p:sldId id="425" r:id="rId10"/>
    <p:sldId id="426" r:id="rId11"/>
    <p:sldId id="427" r:id="rId12"/>
    <p:sldId id="483" r:id="rId13"/>
    <p:sldId id="484" r:id="rId14"/>
    <p:sldId id="428" r:id="rId15"/>
    <p:sldId id="429" r:id="rId16"/>
    <p:sldId id="432" r:id="rId17"/>
    <p:sldId id="433" r:id="rId18"/>
    <p:sldId id="430" r:id="rId19"/>
    <p:sldId id="431" r:id="rId20"/>
    <p:sldId id="260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346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4" r:id="rId48"/>
    <p:sldId id="463" r:id="rId49"/>
    <p:sldId id="466" r:id="rId50"/>
    <p:sldId id="486" r:id="rId51"/>
    <p:sldId id="487" r:id="rId52"/>
    <p:sldId id="491" r:id="rId53"/>
    <p:sldId id="488" r:id="rId54"/>
    <p:sldId id="489" r:id="rId55"/>
    <p:sldId id="490" r:id="rId56"/>
    <p:sldId id="492" r:id="rId57"/>
    <p:sldId id="493" r:id="rId58"/>
    <p:sldId id="467" r:id="rId59"/>
    <p:sldId id="469" r:id="rId60"/>
    <p:sldId id="470" r:id="rId61"/>
    <p:sldId id="471" r:id="rId62"/>
    <p:sldId id="473" r:id="rId63"/>
    <p:sldId id="474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5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a[10.0];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2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z;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((((8))));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has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has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has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>
                <a:latin typeface="+mj-lt"/>
              </a:rPr>
              <a:t>Is it possible to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CFG describing the </a:t>
            </a:r>
            <a:r>
              <a:rPr lang="en-US" sz="2800" dirty="0" smtClean="0">
                <a:latin typeface="+mj-lt"/>
              </a:rPr>
              <a:t>same?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75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((((8))));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INT: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(({))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24150"/>
            <a:ext cx="3710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8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has a predictive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doesn’t…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5;;;;;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+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3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8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*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4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</a:t>
                </a:r>
                <a:r>
                  <a:rPr lang="en-US" sz="2800" dirty="0" smtClean="0">
                    <a:latin typeface="+mj-lt"/>
                  </a:rPr>
                  <a:t>substitution: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5;;;;;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8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5272</TotalTime>
  <Words>1788</Words>
  <Application>Microsoft Office PowerPoint</Application>
  <PresentationFormat>Widescreen</PresentationFormat>
  <Paragraphs>679</Paragraphs>
  <Slides>71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514</cp:revision>
  <dcterms:created xsi:type="dcterms:W3CDTF">2019-10-24T09:01:20Z</dcterms:created>
  <dcterms:modified xsi:type="dcterms:W3CDTF">2019-11-19T18:57:41Z</dcterms:modified>
</cp:coreProperties>
</file>