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3"/>
  </p:notesMasterIdLst>
  <p:sldIdLst>
    <p:sldId id="417" r:id="rId2"/>
    <p:sldId id="524" r:id="rId3"/>
    <p:sldId id="574" r:id="rId4"/>
    <p:sldId id="575" r:id="rId5"/>
    <p:sldId id="579" r:id="rId6"/>
    <p:sldId id="580" r:id="rId7"/>
    <p:sldId id="551" r:id="rId8"/>
    <p:sldId id="552" r:id="rId9"/>
    <p:sldId id="581" r:id="rId10"/>
    <p:sldId id="576" r:id="rId11"/>
    <p:sldId id="582" r:id="rId12"/>
    <p:sldId id="553" r:id="rId13"/>
    <p:sldId id="583" r:id="rId14"/>
    <p:sldId id="554" r:id="rId15"/>
    <p:sldId id="584" r:id="rId16"/>
    <p:sldId id="585" r:id="rId17"/>
    <p:sldId id="604" r:id="rId18"/>
    <p:sldId id="586" r:id="rId19"/>
    <p:sldId id="605" r:id="rId20"/>
    <p:sldId id="587" r:id="rId21"/>
    <p:sldId id="606" r:id="rId22"/>
    <p:sldId id="558" r:id="rId23"/>
    <p:sldId id="588" r:id="rId24"/>
    <p:sldId id="559" r:id="rId25"/>
    <p:sldId id="589" r:id="rId26"/>
    <p:sldId id="560" r:id="rId27"/>
    <p:sldId id="590" r:id="rId28"/>
    <p:sldId id="561" r:id="rId29"/>
    <p:sldId id="591" r:id="rId30"/>
    <p:sldId id="562" r:id="rId31"/>
    <p:sldId id="592" r:id="rId32"/>
    <p:sldId id="563" r:id="rId33"/>
    <p:sldId id="593" r:id="rId34"/>
    <p:sldId id="564" r:id="rId35"/>
    <p:sldId id="594" r:id="rId36"/>
    <p:sldId id="565" r:id="rId37"/>
    <p:sldId id="595" r:id="rId38"/>
    <p:sldId id="566" r:id="rId39"/>
    <p:sldId id="596" r:id="rId40"/>
    <p:sldId id="567" r:id="rId41"/>
    <p:sldId id="597" r:id="rId42"/>
    <p:sldId id="568" r:id="rId43"/>
    <p:sldId id="598" r:id="rId44"/>
    <p:sldId id="569" r:id="rId45"/>
    <p:sldId id="599" r:id="rId46"/>
    <p:sldId id="572" r:id="rId47"/>
    <p:sldId id="600" r:id="rId48"/>
    <p:sldId id="607" r:id="rId49"/>
    <p:sldId id="609" r:id="rId50"/>
    <p:sldId id="610" r:id="rId51"/>
    <p:sldId id="611" r:id="rId52"/>
    <p:sldId id="612" r:id="rId53"/>
    <p:sldId id="613" r:id="rId54"/>
    <p:sldId id="616" r:id="rId55"/>
    <p:sldId id="633" r:id="rId56"/>
    <p:sldId id="664" r:id="rId57"/>
    <p:sldId id="665" r:id="rId58"/>
    <p:sldId id="634" r:id="rId59"/>
    <p:sldId id="635" r:id="rId60"/>
    <p:sldId id="618" r:id="rId61"/>
    <p:sldId id="636" r:id="rId62"/>
    <p:sldId id="619" r:id="rId63"/>
    <p:sldId id="637" r:id="rId64"/>
    <p:sldId id="620" r:id="rId65"/>
    <p:sldId id="638" r:id="rId66"/>
    <p:sldId id="662" r:id="rId67"/>
    <p:sldId id="663" r:id="rId68"/>
    <p:sldId id="621" r:id="rId69"/>
    <p:sldId id="639" r:id="rId70"/>
    <p:sldId id="622" r:id="rId71"/>
    <p:sldId id="640" r:id="rId72"/>
    <p:sldId id="623" r:id="rId73"/>
    <p:sldId id="641" r:id="rId74"/>
    <p:sldId id="642" r:id="rId75"/>
    <p:sldId id="643" r:id="rId76"/>
    <p:sldId id="624" r:id="rId77"/>
    <p:sldId id="644" r:id="rId78"/>
    <p:sldId id="626" r:id="rId79"/>
    <p:sldId id="645" r:id="rId80"/>
    <p:sldId id="627" r:id="rId81"/>
    <p:sldId id="646" r:id="rId82"/>
    <p:sldId id="628" r:id="rId83"/>
    <p:sldId id="647" r:id="rId84"/>
    <p:sldId id="630" r:id="rId85"/>
    <p:sldId id="648" r:id="rId86"/>
    <p:sldId id="649" r:id="rId87"/>
    <p:sldId id="650" r:id="rId88"/>
    <p:sldId id="651" r:id="rId89"/>
    <p:sldId id="652" r:id="rId90"/>
    <p:sldId id="654" r:id="rId91"/>
    <p:sldId id="657" r:id="rId92"/>
    <p:sldId id="655" r:id="rId93"/>
    <p:sldId id="658" r:id="rId94"/>
    <p:sldId id="656" r:id="rId95"/>
    <p:sldId id="659" r:id="rId96"/>
    <p:sldId id="660" r:id="rId97"/>
    <p:sldId id="661" r:id="rId98"/>
    <p:sldId id="667" r:id="rId99"/>
    <p:sldId id="669" r:id="rId100"/>
    <p:sldId id="668" r:id="rId101"/>
    <p:sldId id="666" r:id="rId102"/>
    <p:sldId id="670" r:id="rId103"/>
    <p:sldId id="671" r:id="rId104"/>
    <p:sldId id="703" r:id="rId105"/>
    <p:sldId id="704" r:id="rId106"/>
    <p:sldId id="705" r:id="rId107"/>
    <p:sldId id="706" r:id="rId108"/>
    <p:sldId id="712" r:id="rId109"/>
    <p:sldId id="707" r:id="rId110"/>
    <p:sldId id="708" r:id="rId111"/>
    <p:sldId id="709" r:id="rId112"/>
    <p:sldId id="710" r:id="rId113"/>
    <p:sldId id="713" r:id="rId114"/>
    <p:sldId id="711" r:id="rId115"/>
    <p:sldId id="686" r:id="rId116"/>
    <p:sldId id="687" r:id="rId117"/>
    <p:sldId id="688" r:id="rId118"/>
    <p:sldId id="689" r:id="rId119"/>
    <p:sldId id="699" r:id="rId120"/>
    <p:sldId id="702" r:id="rId121"/>
    <p:sldId id="674" r:id="rId122"/>
    <p:sldId id="691" r:id="rId123"/>
    <p:sldId id="714" r:id="rId124"/>
    <p:sldId id="715" r:id="rId125"/>
    <p:sldId id="716" r:id="rId126"/>
    <p:sldId id="695" r:id="rId127"/>
    <p:sldId id="696" r:id="rId128"/>
    <p:sldId id="717" r:id="rId129"/>
    <p:sldId id="718" r:id="rId130"/>
    <p:sldId id="719" r:id="rId131"/>
    <p:sldId id="720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6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4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8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2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5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88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3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2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9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38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84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37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17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39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5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88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59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90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09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06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29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While analyzing the AST, we can extend it with useful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from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3040" y="58320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14445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0865" y="483723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61" y="3557314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461" y="1961516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9461" y="2724309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33040" y="196151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97431" y="1961516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1346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1345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1345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90820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8790819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790819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3040" y="271808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33040" y="3557314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7431" y="2727920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97431" y="3589271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- 0x04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638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8174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8743" y="482986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5112" y="5614357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27951" y="428288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3374" y="5097764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38947" y="4958483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6413861" y="4372403"/>
            <a:ext cx="975369" cy="5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5312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16511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need to check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Const</a:t>
            </a:r>
            <a:r>
              <a:rPr lang="en-US" sz="2800" dirty="0" smtClean="0">
                <a:latin typeface="+mj-lt"/>
              </a:rPr>
              <a:t> variables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4309" y="426747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Maintain a 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maps identifiers to their </a:t>
            </a:r>
            <a:r>
              <a:rPr lang="en-US" sz="2800" b="1" dirty="0" smtClean="0">
                <a:latin typeface="+mj-lt"/>
              </a:rPr>
              <a:t>type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 may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names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variable/function/…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</a:t>
            </a:r>
            <a:r>
              <a:rPr lang="en-US" sz="2800" dirty="0" smtClean="0">
                <a:latin typeface="+mj-lt"/>
              </a:rPr>
              <a:t>pdate the map of the current scope (top of the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new block, </a:t>
            </a:r>
            <a:r>
              <a:rPr lang="en-US" sz="2800" b="1" dirty="0" smtClean="0">
                <a:latin typeface="+mj-lt"/>
              </a:rPr>
              <a:t>push</a:t>
            </a:r>
            <a:r>
              <a:rPr lang="en-US" sz="2800" dirty="0" smtClean="0">
                <a:latin typeface="+mj-lt"/>
              </a:rPr>
              <a:t> a new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leave a block, </a:t>
            </a:r>
            <a:r>
              <a:rPr lang="en-US" sz="2800" b="1" dirty="0" smtClean="0">
                <a:latin typeface="+mj-lt"/>
              </a:rPr>
              <a:t>pop</a:t>
            </a:r>
            <a:r>
              <a:rPr lang="en-US" sz="2800" dirty="0" smtClean="0">
                <a:latin typeface="+mj-lt"/>
              </a:rPr>
              <a:t> the top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Begin with the global (initial scope)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Functions, global variables,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20624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17" y="40755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need to resolve an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Scan the scopes (starting from the top)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Stop at the first matching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no scope was found, we have an error…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434" y="447917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326" y="49611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014351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509248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1051" y="441405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 the skeleton it’s called </a:t>
            </a:r>
            <a:r>
              <a:rPr lang="en-US" sz="2800" i="1" dirty="0" err="1" smtClean="0">
                <a:latin typeface="+mj-lt"/>
              </a:rPr>
              <a:t>semantMe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8118</TotalTime>
  <Words>7505</Words>
  <Application>Microsoft Office PowerPoint</Application>
  <PresentationFormat>Widescreen</PresentationFormat>
  <Paragraphs>3178</Paragraphs>
  <Slides>131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6" baseType="lpstr">
      <vt:lpstr>Arial</vt:lpstr>
      <vt:lpstr>Calibri</vt:lpstr>
      <vt:lpstr>Calibri Light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884</cp:revision>
  <dcterms:created xsi:type="dcterms:W3CDTF">2019-10-24T09:01:20Z</dcterms:created>
  <dcterms:modified xsi:type="dcterms:W3CDTF">2021-09-19T16:00:27Z</dcterms:modified>
</cp:coreProperties>
</file>