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31"/>
  </p:notesMasterIdLst>
  <p:sldIdLst>
    <p:sldId id="417" r:id="rId2"/>
    <p:sldId id="524" r:id="rId3"/>
    <p:sldId id="574" r:id="rId4"/>
    <p:sldId id="575" r:id="rId5"/>
    <p:sldId id="579" r:id="rId6"/>
    <p:sldId id="580" r:id="rId7"/>
    <p:sldId id="551" r:id="rId8"/>
    <p:sldId id="552" r:id="rId9"/>
    <p:sldId id="581" r:id="rId10"/>
    <p:sldId id="576" r:id="rId11"/>
    <p:sldId id="582" r:id="rId12"/>
    <p:sldId id="553" r:id="rId13"/>
    <p:sldId id="583" r:id="rId14"/>
    <p:sldId id="554" r:id="rId15"/>
    <p:sldId id="584" r:id="rId16"/>
    <p:sldId id="585" r:id="rId17"/>
    <p:sldId id="604" r:id="rId18"/>
    <p:sldId id="586" r:id="rId19"/>
    <p:sldId id="605" r:id="rId20"/>
    <p:sldId id="587" r:id="rId21"/>
    <p:sldId id="606" r:id="rId22"/>
    <p:sldId id="558" r:id="rId23"/>
    <p:sldId id="588" r:id="rId24"/>
    <p:sldId id="559" r:id="rId25"/>
    <p:sldId id="589" r:id="rId26"/>
    <p:sldId id="560" r:id="rId27"/>
    <p:sldId id="590" r:id="rId28"/>
    <p:sldId id="561" r:id="rId29"/>
    <p:sldId id="591" r:id="rId30"/>
    <p:sldId id="562" r:id="rId31"/>
    <p:sldId id="592" r:id="rId32"/>
    <p:sldId id="563" r:id="rId33"/>
    <p:sldId id="593" r:id="rId34"/>
    <p:sldId id="564" r:id="rId35"/>
    <p:sldId id="594" r:id="rId36"/>
    <p:sldId id="565" r:id="rId37"/>
    <p:sldId id="595" r:id="rId38"/>
    <p:sldId id="566" r:id="rId39"/>
    <p:sldId id="596" r:id="rId40"/>
    <p:sldId id="567" r:id="rId41"/>
    <p:sldId id="597" r:id="rId42"/>
    <p:sldId id="568" r:id="rId43"/>
    <p:sldId id="598" r:id="rId44"/>
    <p:sldId id="569" r:id="rId45"/>
    <p:sldId id="599" r:id="rId46"/>
    <p:sldId id="572" r:id="rId47"/>
    <p:sldId id="600" r:id="rId48"/>
    <p:sldId id="607" r:id="rId49"/>
    <p:sldId id="609" r:id="rId50"/>
    <p:sldId id="610" r:id="rId51"/>
    <p:sldId id="611" r:id="rId52"/>
    <p:sldId id="612" r:id="rId53"/>
    <p:sldId id="613" r:id="rId54"/>
    <p:sldId id="616" r:id="rId55"/>
    <p:sldId id="633" r:id="rId56"/>
    <p:sldId id="664" r:id="rId57"/>
    <p:sldId id="665" r:id="rId58"/>
    <p:sldId id="634" r:id="rId59"/>
    <p:sldId id="635" r:id="rId60"/>
    <p:sldId id="618" r:id="rId61"/>
    <p:sldId id="636" r:id="rId62"/>
    <p:sldId id="619" r:id="rId63"/>
    <p:sldId id="637" r:id="rId64"/>
    <p:sldId id="620" r:id="rId65"/>
    <p:sldId id="638" r:id="rId66"/>
    <p:sldId id="662" r:id="rId67"/>
    <p:sldId id="663" r:id="rId68"/>
    <p:sldId id="621" r:id="rId69"/>
    <p:sldId id="639" r:id="rId70"/>
    <p:sldId id="622" r:id="rId71"/>
    <p:sldId id="640" r:id="rId72"/>
    <p:sldId id="623" r:id="rId73"/>
    <p:sldId id="641" r:id="rId74"/>
    <p:sldId id="642" r:id="rId75"/>
    <p:sldId id="643" r:id="rId76"/>
    <p:sldId id="624" r:id="rId77"/>
    <p:sldId id="644" r:id="rId78"/>
    <p:sldId id="626" r:id="rId79"/>
    <p:sldId id="645" r:id="rId80"/>
    <p:sldId id="627" r:id="rId81"/>
    <p:sldId id="646" r:id="rId82"/>
    <p:sldId id="628" r:id="rId83"/>
    <p:sldId id="647" r:id="rId84"/>
    <p:sldId id="630" r:id="rId85"/>
    <p:sldId id="648" r:id="rId86"/>
    <p:sldId id="649" r:id="rId87"/>
    <p:sldId id="650" r:id="rId88"/>
    <p:sldId id="651" r:id="rId89"/>
    <p:sldId id="652" r:id="rId90"/>
    <p:sldId id="654" r:id="rId91"/>
    <p:sldId id="657" r:id="rId92"/>
    <p:sldId id="655" r:id="rId93"/>
    <p:sldId id="658" r:id="rId94"/>
    <p:sldId id="656" r:id="rId95"/>
    <p:sldId id="659" r:id="rId96"/>
    <p:sldId id="660" r:id="rId97"/>
    <p:sldId id="661" r:id="rId98"/>
    <p:sldId id="667" r:id="rId99"/>
    <p:sldId id="669" r:id="rId100"/>
    <p:sldId id="668" r:id="rId101"/>
    <p:sldId id="666" r:id="rId102"/>
    <p:sldId id="670" r:id="rId103"/>
    <p:sldId id="671" r:id="rId104"/>
    <p:sldId id="672" r:id="rId105"/>
    <p:sldId id="677" r:id="rId106"/>
    <p:sldId id="678" r:id="rId107"/>
    <p:sldId id="679" r:id="rId108"/>
    <p:sldId id="680" r:id="rId109"/>
    <p:sldId id="681" r:id="rId110"/>
    <p:sldId id="683" r:id="rId111"/>
    <p:sldId id="684" r:id="rId112"/>
    <p:sldId id="685" r:id="rId113"/>
    <p:sldId id="686" r:id="rId114"/>
    <p:sldId id="687" r:id="rId115"/>
    <p:sldId id="688" r:id="rId116"/>
    <p:sldId id="689" r:id="rId117"/>
    <p:sldId id="690" r:id="rId118"/>
    <p:sldId id="699" r:id="rId119"/>
    <p:sldId id="674" r:id="rId120"/>
    <p:sldId id="691" r:id="rId121"/>
    <p:sldId id="692" r:id="rId122"/>
    <p:sldId id="693" r:id="rId123"/>
    <p:sldId id="694" r:id="rId124"/>
    <p:sldId id="695" r:id="rId125"/>
    <p:sldId id="696" r:id="rId126"/>
    <p:sldId id="697" r:id="rId127"/>
    <p:sldId id="698" r:id="rId128"/>
    <p:sldId id="701" r:id="rId129"/>
    <p:sldId id="700" r:id="rId1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4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26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96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6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16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64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2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2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41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9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7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0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978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9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84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1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867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4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29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3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83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344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11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6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0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88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143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71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84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97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227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810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54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6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989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210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65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288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631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44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229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56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9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04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5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14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87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11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638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709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3844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702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837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56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1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76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836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8178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86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439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9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1053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457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889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966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69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779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381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9590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217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1909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0991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0093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347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1060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9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8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98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331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929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0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tail;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(head)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(tail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 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AST Annotations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While analyzing the AST, we can extend it with useful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62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7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2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8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0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08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3" idx="3"/>
          </p:cNvCxnSpPr>
          <p:nvPr/>
        </p:nvCxnSpPr>
        <p:spPr>
          <a:xfrm flipV="1">
            <a:off x="4988559" y="2998530"/>
            <a:ext cx="12700" cy="1173561"/>
          </a:xfrm>
          <a:prstGeom prst="bentConnector3">
            <a:avLst>
              <a:gd name="adj1" fmla="val 3866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3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24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9493" y="4460765"/>
            <a:ext cx="2269066" cy="58420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ocal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3"/>
            <a:endCxn id="12" idx="3"/>
          </p:cNvCxnSpPr>
          <p:nvPr/>
        </p:nvCxnSpPr>
        <p:spPr>
          <a:xfrm>
            <a:off x="4988559" y="4172091"/>
            <a:ext cx="12700" cy="580774"/>
          </a:xfrm>
          <a:prstGeom prst="bentConnector3">
            <a:avLst>
              <a:gd name="adj1" fmla="val 44666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95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Offsets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Machine code </a:t>
            </a:r>
            <a:r>
              <a:rPr lang="en-US" sz="2800" b="1" dirty="0" smtClean="0">
                <a:latin typeface="+mj-lt"/>
              </a:rPr>
              <a:t>does not </a:t>
            </a:r>
            <a:r>
              <a:rPr lang="en-US" sz="2800" dirty="0" smtClean="0">
                <a:latin typeface="+mj-lt"/>
              </a:rPr>
              <a:t>contain names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Local variables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Parameters 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Instead, we use offsets </a:t>
            </a:r>
            <a:r>
              <a:rPr lang="en-US" sz="2800" b="1" dirty="0" smtClean="0">
                <a:latin typeface="+mj-lt"/>
              </a:rPr>
              <a:t>relatively</a:t>
            </a:r>
            <a:r>
              <a:rPr lang="en-US" sz="2800" dirty="0" smtClean="0">
                <a:latin typeface="+mj-lt"/>
              </a:rPr>
              <a:t> from the </a:t>
            </a:r>
            <a:r>
              <a:rPr lang="en-US" sz="2800" b="1" dirty="0" smtClean="0">
                <a:latin typeface="+mj-lt"/>
              </a:rPr>
              <a:t>stack base pointer</a:t>
            </a:r>
          </a:p>
        </p:txBody>
      </p:sp>
    </p:spTree>
    <p:extLst>
      <p:ext uri="{BB962C8B-B14F-4D97-AF65-F5344CB8AC3E}">
        <p14:creationId xmlns:p14="http://schemas.microsoft.com/office/powerpoint/2010/main" val="3542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001186" y="4572307"/>
            <a:ext cx="634168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7584541" y="4572307"/>
            <a:ext cx="663712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92315" y="404223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7"/>
          </p:cNvCxnSpPr>
          <p:nvPr/>
        </p:nvCxnSpPr>
        <p:spPr>
          <a:xfrm flipH="1">
            <a:off x="6864499" y="3680950"/>
            <a:ext cx="921166" cy="423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839055" cy="361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52136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102949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001186" y="4572307"/>
            <a:ext cx="634168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7584541" y="4572307"/>
            <a:ext cx="663712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92315" y="404223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7"/>
          </p:cNvCxnSpPr>
          <p:nvPr/>
        </p:nvCxnSpPr>
        <p:spPr>
          <a:xfrm flipH="1">
            <a:off x="6864499" y="3680950"/>
            <a:ext cx="921166" cy="423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839055" cy="361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52136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102949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183040" y="58320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214445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00865" y="483723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6169461" y="3557314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69461" y="1961516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69461" y="2724309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33040" y="1961516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97431" y="1961516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0x08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7231346" y="2188174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7231345" y="29380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7231345" y="3755191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8790820" y="2188174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8790819" y="29380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8790819" y="3755191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33040" y="2718086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33040" y="3557314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197431" y="2727920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0x0c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197431" y="3589271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- 0x04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3300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1)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79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3300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1)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1"/>
          </p:cNvCxnSpPr>
          <p:nvPr/>
        </p:nvCxnSpPr>
        <p:spPr>
          <a:xfrm>
            <a:off x="8410831" y="1726703"/>
            <a:ext cx="540668" cy="194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36217" y="299911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 flipH="1">
            <a:off x="7220624" y="1726703"/>
            <a:ext cx="1190207" cy="12724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8410831" y="4627727"/>
            <a:ext cx="366286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7256053" y="4627727"/>
            <a:ext cx="401845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01960" y="409765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3" idx="4"/>
            <a:endCxn id="18" idx="7"/>
          </p:cNvCxnSpPr>
          <p:nvPr/>
        </p:nvCxnSpPr>
        <p:spPr>
          <a:xfrm flipH="1">
            <a:off x="6864499" y="3621387"/>
            <a:ext cx="356125" cy="483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17" idx="0"/>
          </p:cNvCxnSpPr>
          <p:nvPr/>
        </p:nvCxnSpPr>
        <p:spPr>
          <a:xfrm>
            <a:off x="7220624" y="3621387"/>
            <a:ext cx="813741" cy="476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23648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244712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1638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58174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78743" y="482986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16341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>
            <a:off x="11207334" y="4119988"/>
            <a:ext cx="342209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51331" y="4119988"/>
            <a:ext cx="303070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298463" y="358991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7188" y="347135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7"/>
          </p:cNvCxnSpPr>
          <p:nvPr/>
        </p:nvCxnSpPr>
        <p:spPr>
          <a:xfrm flipH="1">
            <a:off x="9766059" y="3339934"/>
            <a:ext cx="434689" cy="257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00748" y="3339934"/>
            <a:ext cx="630120" cy="249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18926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17138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725112" y="5614357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027951" y="428288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</a:t>
            </a:r>
            <a:r>
              <a:rPr lang="en-US" dirty="0" smtClean="0">
                <a:solidFill>
                  <a:srgbClr val="0070C0"/>
                </a:solidFill>
              </a:rPr>
              <a:t>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780330" y="183035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4"/>
            <a:endCxn id="27" idx="1"/>
          </p:cNvCxnSpPr>
          <p:nvPr/>
        </p:nvCxnSpPr>
        <p:spPr>
          <a:xfrm>
            <a:off x="9364737" y="2452625"/>
            <a:ext cx="422773" cy="356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8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5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074238" y="3561806"/>
            <a:ext cx="5403655" cy="740228"/>
            <a:chOff x="5394969" y="3561806"/>
            <a:chExt cx="5403655" cy="740228"/>
          </a:xfrm>
        </p:grpSpPr>
        <p:grpSp>
          <p:nvGrpSpPr>
            <p:cNvPr id="3" name="Group 2"/>
            <p:cNvGrpSpPr/>
            <p:nvPr/>
          </p:nvGrpSpPr>
          <p:grpSpPr>
            <a:xfrm>
              <a:off x="6749147" y="3561806"/>
              <a:ext cx="2695299" cy="740228"/>
              <a:chOff x="6749147" y="3561806"/>
              <a:chExt cx="2695299" cy="7402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749147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0xaa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094618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0xbb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448796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4969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Left Brace 18"/>
          <p:cNvSpPr/>
          <p:nvPr/>
        </p:nvSpPr>
        <p:spPr>
          <a:xfrm rot="5400000">
            <a:off x="6596744" y="2807819"/>
            <a:ext cx="296091" cy="1071147"/>
          </a:xfrm>
          <a:prstGeom prst="leftBrace">
            <a:avLst>
              <a:gd name="adj1" fmla="val 8333"/>
              <a:gd name="adj2" fmla="val 4879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26786" y="2790831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bytes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03374" y="5097764"/>
            <a:ext cx="134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5738947" y="4958483"/>
            <a:ext cx="1349828" cy="740228"/>
          </a:xfrm>
          <a:prstGeom prst="rect">
            <a:avLst/>
          </a:prstGeom>
          <a:solidFill>
            <a:schemeClr val="tx1">
              <a:lumMod val="65000"/>
              <a:lumOff val="3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0x1004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6413861" y="4372403"/>
            <a:ext cx="975369" cy="586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0470" y="3701087"/>
            <a:ext cx="121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0x1000: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78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96951" y="2507737"/>
            <a:ext cx="4643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$0xaa,(%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0xbb,0x4(%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0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96951" y="2507737"/>
            <a:ext cx="4643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$0xaa,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0xbb,0x4(%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4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96951" y="2507737"/>
            <a:ext cx="4643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$0xaa,(%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0xbb,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0x4(%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7903" y="5817775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index </a:t>
            </a:r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9520" y="577983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index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1453" y="1588309"/>
            <a:ext cx="46431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$0x18,%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$0xc,%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0x8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56 &lt;foo+0xc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%eax,-0xc(%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 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1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1453" y="1588309"/>
            <a:ext cx="46431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$0x18,%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$0xc,%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0x8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56 &lt;foo+0xc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%eax,-0xc(%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 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98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1453" y="1588309"/>
            <a:ext cx="46431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$0x18,%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$0xc,%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2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56 &lt;foo+0xc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%eax,-0xc(%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 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1453" y="1588309"/>
            <a:ext cx="46431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$0x18,%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$0xc,%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0xc</a:t>
            </a:r>
            <a:endParaRPr lang="en-US" sz="22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56 &lt;foo+0xc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%eax,-0xc(%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 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10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5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1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5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0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need to check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Const</a:t>
            </a:r>
            <a:r>
              <a:rPr lang="en-US" sz="2800" dirty="0" smtClean="0">
                <a:latin typeface="+mj-lt"/>
              </a:rPr>
              <a:t> variables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997504" cy="23491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7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4309" y="426747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997504" cy="23491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5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977022" cy="1557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2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4068" y="3850363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977022" cy="1557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17227" y="1909153"/>
            <a:ext cx="3977022" cy="17401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8543" y="3850363"/>
            <a:ext cx="3474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EEB5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17227" y="1909153"/>
            <a:ext cx="3977022" cy="17401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556923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 + 1)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4103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556923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 + 1)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3"/>
            <a:ext cx="4094165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(x + “B”)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2638" y="44103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3"/>
            <a:ext cx="4094165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(x + “B”)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Maintain a 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maps identifiers to their </a:t>
            </a:r>
            <a:r>
              <a:rPr lang="en-US" sz="2800" b="1" dirty="0" smtClean="0">
                <a:latin typeface="+mj-lt"/>
              </a:rPr>
              <a:t>type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 may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Method names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s = “foo”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s = “foo”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5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3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2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reach a variable/function/…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</a:t>
            </a:r>
            <a:r>
              <a:rPr lang="en-US" sz="2800" dirty="0" smtClean="0">
                <a:latin typeface="+mj-lt"/>
              </a:rPr>
              <a:t>pdate the map of the current scope (top of the stack)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reach a new block, </a:t>
            </a:r>
            <a:r>
              <a:rPr lang="en-US" sz="2800" b="1" dirty="0" smtClean="0">
                <a:latin typeface="+mj-lt"/>
              </a:rPr>
              <a:t>push</a:t>
            </a:r>
            <a:r>
              <a:rPr lang="en-US" sz="2800" dirty="0" smtClean="0">
                <a:latin typeface="+mj-lt"/>
              </a:rPr>
              <a:t> a new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leave a block, </a:t>
            </a:r>
            <a:r>
              <a:rPr lang="en-US" sz="2800" b="1" dirty="0" smtClean="0">
                <a:latin typeface="+mj-lt"/>
              </a:rPr>
              <a:t>pop</a:t>
            </a:r>
            <a:r>
              <a:rPr lang="en-US" sz="2800" dirty="0" smtClean="0">
                <a:latin typeface="+mj-lt"/>
              </a:rPr>
              <a:t> the top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Begin with the global (initial scope)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Functions, global variables, 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z = “...”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z = “...”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8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072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20624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072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2008908"/>
            <a:ext cx="4861946" cy="1919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4417" y="40755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2008908"/>
            <a:ext cx="4861946" cy="1919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848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0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848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73434" y="404323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need to resolve an identifier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Scan the scopes (starting from the top)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Stop at the first matching 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no scope was found, we have an error…</a:t>
            </a:r>
          </a:p>
        </p:txBody>
      </p:sp>
    </p:spTree>
    <p:extLst>
      <p:ext uri="{BB962C8B-B14F-4D97-AF65-F5344CB8AC3E}">
        <p14:creationId xmlns:p14="http://schemas.microsoft.com/office/powerpoint/2010/main" val="3643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9753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9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9753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73434" y="404323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5395756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arr2_t[];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f(a);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7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5395756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arr2_t[];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f(a);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73434" y="447917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6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7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8" idx="0"/>
          </p:cNvCxnSpPr>
          <p:nvPr/>
        </p:nvCxnSpPr>
        <p:spPr>
          <a:xfrm>
            <a:off x="7964028" y="4033281"/>
            <a:ext cx="14985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46608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79013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46608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8" idx="0"/>
          </p:cNvCxnSpPr>
          <p:nvPr/>
        </p:nvCxnSpPr>
        <p:spPr>
          <a:xfrm>
            <a:off x="7964028" y="4033281"/>
            <a:ext cx="14985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46608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79013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46608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>
            <a:off x="8314270" y="4076273"/>
            <a:ext cx="1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7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>
            <a:off x="8314270" y="4076273"/>
            <a:ext cx="1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0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9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165899" cy="274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7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165899" cy="274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9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4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09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09326" y="49611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4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326" y="5333332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2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326" y="5333332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839433"/>
            <a:ext cx="4867542" cy="27538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3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839433"/>
            <a:ext cx="4867542" cy="27538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326" y="5014351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8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80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7862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3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5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7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z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280234" y="70846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 flipH="1">
            <a:off x="10005444" y="1498177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6847" y="16241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840082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77090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07677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39859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448730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3158" y="140703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21036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89047" y="339860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79374" y="47516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8811779" y="4020879"/>
            <a:ext cx="1461675" cy="73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10273454" y="4020879"/>
            <a:ext cx="566628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 flipH="1">
            <a:off x="10005443" y="2234591"/>
            <a:ext cx="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4"/>
            <a:endCxn id="30" idx="0"/>
          </p:cNvCxnSpPr>
          <p:nvPr/>
        </p:nvCxnSpPr>
        <p:spPr>
          <a:xfrm>
            <a:off x="10005443" y="3127735"/>
            <a:ext cx="26801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15763" y="350748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4"/>
            <a:endCxn id="49" idx="0"/>
          </p:cNvCxnSpPr>
          <p:nvPr/>
        </p:nvCxnSpPr>
        <p:spPr>
          <a:xfrm flipH="1">
            <a:off x="8648168" y="3127735"/>
            <a:ext cx="1357275" cy="379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218735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0"/>
          </p:cNvCxnSpPr>
          <p:nvPr/>
        </p:nvCxnSpPr>
        <p:spPr>
          <a:xfrm>
            <a:off x="7057565" y="2029306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918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27" idx="4"/>
            <a:endCxn id="50" idx="0"/>
          </p:cNvCxnSpPr>
          <p:nvPr/>
        </p:nvCxnSpPr>
        <p:spPr>
          <a:xfrm flipH="1">
            <a:off x="6365323" y="2029306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11511" y="4849850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30" idx="4"/>
            <a:endCxn id="60" idx="0"/>
          </p:cNvCxnSpPr>
          <p:nvPr/>
        </p:nvCxnSpPr>
        <p:spPr>
          <a:xfrm flipH="1">
            <a:off x="7643916" y="4020879"/>
            <a:ext cx="2629538" cy="828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z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280234" y="70846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 flipH="1">
            <a:off x="10005444" y="1498177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6847" y="16241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840082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77090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07677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39859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448730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3158" y="140703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21036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89047" y="339860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79374" y="47516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8811779" y="4020879"/>
            <a:ext cx="1461675" cy="73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10273454" y="4020879"/>
            <a:ext cx="566628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 flipH="1">
            <a:off x="10005443" y="2234591"/>
            <a:ext cx="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4"/>
            <a:endCxn id="30" idx="0"/>
          </p:cNvCxnSpPr>
          <p:nvPr/>
        </p:nvCxnSpPr>
        <p:spPr>
          <a:xfrm>
            <a:off x="10005443" y="3127735"/>
            <a:ext cx="26801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15763" y="350748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4"/>
            <a:endCxn id="49" idx="0"/>
          </p:cNvCxnSpPr>
          <p:nvPr/>
        </p:nvCxnSpPr>
        <p:spPr>
          <a:xfrm flipH="1">
            <a:off x="8648168" y="3127735"/>
            <a:ext cx="1357275" cy="379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218735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0"/>
          </p:cNvCxnSpPr>
          <p:nvPr/>
        </p:nvCxnSpPr>
        <p:spPr>
          <a:xfrm>
            <a:off x="7057565" y="2029306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918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27" idx="4"/>
            <a:endCxn id="50" idx="0"/>
          </p:cNvCxnSpPr>
          <p:nvPr/>
        </p:nvCxnSpPr>
        <p:spPr>
          <a:xfrm flipH="1">
            <a:off x="6365323" y="2029306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11511" y="4849850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30" idx="4"/>
            <a:endCxn id="60" idx="0"/>
          </p:cNvCxnSpPr>
          <p:nvPr/>
        </p:nvCxnSpPr>
        <p:spPr>
          <a:xfrm flipH="1">
            <a:off x="7643916" y="4020879"/>
            <a:ext cx="2629538" cy="828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6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4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511707"/>
            <a:ext cx="4046448" cy="3642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2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509248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511707"/>
            <a:ext cx="4046448" cy="3642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24667"/>
            <a:ext cx="3152539" cy="1991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print(z + 1);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66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600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7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1051" y="441405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24667"/>
            <a:ext cx="3152539" cy="1991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print(z +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66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600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AST is traversed in a top-down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Each AST node class, has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visit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API: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Performs the relevant semantic checks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May call the visitors of the node’s children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 </a:t>
            </a:r>
            <a:r>
              <a:rPr lang="en-US" sz="2800" dirty="0" smtClean="0">
                <a:latin typeface="+mj-lt"/>
              </a:rPr>
              <a:t>the skeleton it’s called </a:t>
            </a:r>
            <a:r>
              <a:rPr lang="en-US" sz="2800" i="1" dirty="0" err="1" smtClean="0">
                <a:latin typeface="+mj-lt"/>
              </a:rPr>
              <a:t>semantMe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traversal starts from the root node</a:t>
            </a:r>
          </a:p>
        </p:txBody>
      </p:sp>
    </p:spTree>
    <p:extLst>
      <p:ext uri="{BB962C8B-B14F-4D97-AF65-F5344CB8AC3E}">
        <p14:creationId xmlns:p14="http://schemas.microsoft.com/office/powerpoint/2010/main" val="41180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ASTExpBinOp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t1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 != t2)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9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7993</TotalTime>
  <Words>5973</Words>
  <Application>Microsoft Office PowerPoint</Application>
  <PresentationFormat>Widescreen</PresentationFormat>
  <Paragraphs>2998</Paragraphs>
  <Slides>129</Slides>
  <Notes>92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4" baseType="lpstr">
      <vt:lpstr>Arial</vt:lpstr>
      <vt:lpstr>Calibri</vt:lpstr>
      <vt:lpstr>Calibri Light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AST Annotations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863</cp:revision>
  <dcterms:created xsi:type="dcterms:W3CDTF">2019-10-24T09:01:20Z</dcterms:created>
  <dcterms:modified xsi:type="dcterms:W3CDTF">2019-12-24T20:23:04Z</dcterms:modified>
</cp:coreProperties>
</file>