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3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5" r:id="rId68"/>
    <p:sldId id="306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339" r:id="rId87"/>
    <p:sldId id="387" r:id="rId88"/>
    <p:sldId id="383" r:id="rId89"/>
    <p:sldId id="384" r:id="rId90"/>
    <p:sldId id="385" r:id="rId91"/>
    <p:sldId id="386" r:id="rId92"/>
    <p:sldId id="388" r:id="rId93"/>
    <p:sldId id="389" r:id="rId94"/>
    <p:sldId id="390" r:id="rId95"/>
    <p:sldId id="391" r:id="rId96"/>
    <p:sldId id="392" r:id="rId97"/>
    <p:sldId id="415" r:id="rId98"/>
    <p:sldId id="382" r:id="rId99"/>
    <p:sldId id="393" r:id="rId100"/>
    <p:sldId id="337" r:id="rId101"/>
    <p:sldId id="394" r:id="rId102"/>
    <p:sldId id="395" r:id="rId103"/>
    <p:sldId id="416" r:id="rId104"/>
    <p:sldId id="417" r:id="rId105"/>
    <p:sldId id="419" r:id="rId106"/>
    <p:sldId id="420" r:id="rId107"/>
    <p:sldId id="397" r:id="rId108"/>
    <p:sldId id="422" r:id="rId109"/>
    <p:sldId id="398" r:id="rId110"/>
    <p:sldId id="421" r:id="rId111"/>
    <p:sldId id="399" r:id="rId112"/>
    <p:sldId id="400" r:id="rId113"/>
    <p:sldId id="320" r:id="rId114"/>
    <p:sldId id="401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02" r:id="rId124"/>
    <p:sldId id="324" r:id="rId125"/>
    <p:sldId id="411" r:id="rId126"/>
    <p:sldId id="326" r:id="rId127"/>
    <p:sldId id="412" r:id="rId128"/>
    <p:sldId id="332" r:id="rId129"/>
    <p:sldId id="413" r:id="rId130"/>
    <p:sldId id="334" r:id="rId131"/>
    <p:sldId id="414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r1037@gmail.co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</a:t>
            </a:r>
            <a:r>
              <a:rPr lang="en-US" sz="2800" dirty="0" smtClean="0">
                <a:latin typeface="+mj-lt"/>
              </a:rPr>
              <a:t>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to detect calculator tokens?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</a:t>
            </a:r>
            <a:r>
              <a:rPr lang="en-US" sz="3600" dirty="0" smtClean="0">
                <a:solidFill>
                  <a:schemeClr val="tx1"/>
                </a:solidFill>
              </a:rPr>
              <a:t>]:4 </a:t>
            </a:r>
            <a:r>
              <a:rPr lang="en-US" sz="3600" dirty="0" smtClean="0">
                <a:solidFill>
                  <a:srgbClr val="7030A0"/>
                </a:solidFill>
              </a:rPr>
              <a:t>1</a:t>
            </a:r>
            <a:endParaRPr lang="en-US" sz="3600" dirty="0" smtClean="0">
              <a:solidFill>
                <a:srgbClr val="7030A0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</a:t>
            </a:r>
            <a:r>
              <a:rPr lang="en-US" sz="3600" dirty="0" smtClean="0">
                <a:solidFill>
                  <a:schemeClr val="tx1"/>
                </a:solidFill>
              </a:rPr>
              <a:t>1,2]:2 </a:t>
            </a:r>
            <a:r>
              <a:rPr lang="en-US" sz="3600" dirty="0" smtClean="0">
                <a:solidFill>
                  <a:srgbClr val="7030A0"/>
                </a:solidFill>
              </a:rPr>
              <a:t>null</a:t>
            </a:r>
            <a:endParaRPr lang="en-US" sz="3600" dirty="0" smtClean="0">
              <a:solidFill>
                <a:srgbClr val="7030A0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</a:t>
            </a:r>
            <a:r>
              <a:rPr lang="en-US" sz="3600" dirty="0" smtClean="0">
                <a:solidFill>
                  <a:schemeClr val="tx1"/>
                </a:solidFill>
              </a:rPr>
              <a:t>1,3]:1 </a:t>
            </a:r>
            <a:r>
              <a:rPr lang="en-US" sz="3600" dirty="0" smtClean="0">
                <a:solidFill>
                  <a:srgbClr val="7030A0"/>
                </a:solidFill>
              </a:rPr>
              <a:t>null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[</a:t>
            </a:r>
            <a:r>
              <a:rPr lang="en-US" sz="3600" dirty="0" smtClean="0">
                <a:solidFill>
                  <a:schemeClr val="tx1"/>
                </a:solidFill>
              </a:rPr>
              <a:t>1,4]:4 </a:t>
            </a:r>
            <a:r>
              <a:rPr lang="en-US" sz="3600" dirty="0" smtClean="0">
                <a:solidFill>
                  <a:srgbClr val="7030A0"/>
                </a:solidFill>
              </a:rPr>
              <a:t>2345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  <a:endParaRPr lang="en-US" sz="2200" dirty="0" smtClean="0"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</a:t>
            </a:r>
            <a:r>
              <a:rPr lang="en-US" sz="2800" dirty="0" smtClean="0">
                <a:latin typeface="+mj-lt"/>
              </a:rPr>
              <a:t>order (same input)?</a:t>
            </a:r>
            <a:endParaRPr lang="en-US" sz="2800" dirty="0" smtClean="0">
              <a:latin typeface="+mj-lt"/>
            </a:endParaRP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</a:t>
            </a:r>
            <a:r>
              <a:rPr lang="en-US" sz="2800" dirty="0" smtClean="0">
                <a:latin typeface="+mj-lt"/>
              </a:rPr>
              <a:t>order (same input)?</a:t>
            </a:r>
            <a:endParaRPr lang="en-US" sz="2800" dirty="0" smtClean="0">
              <a:latin typeface="+mj-lt"/>
            </a:endParaRP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Token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Examples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hlinkClick r:id="rId2"/>
              </a:rPr>
              <a:t>davidtr1037@gmail.com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CheckPoint</a:t>
            </a:r>
            <a:r>
              <a:rPr lang="en-US" sz="2800" dirty="0" smtClean="0">
                <a:latin typeface="+mj-lt"/>
              </a:rPr>
              <a:t> 246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0xcafecafe;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{};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@@@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@@@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[_a-zA-Z 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_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a-zA-Z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0-9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]*</a:t>
            </a:r>
            <a:endParaRPr lang="en-US" sz="2800" i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[0][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Proof by construction…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GCC</a:t>
            </a:r>
            <a:r>
              <a:rPr lang="en-US" sz="2800" i="1" dirty="0"/>
              <a:t>, LLVM, </a:t>
            </a:r>
            <a:r>
              <a:rPr lang="en-US" sz="2800" i="1" dirty="0" smtClean="0"/>
              <a:t>MSVC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/>
              <a:t>These steps </a:t>
            </a:r>
            <a:r>
              <a:rPr lang="en-US" sz="2800" dirty="0" smtClean="0"/>
              <a:t>don’t </a:t>
            </a:r>
            <a:r>
              <a:rPr lang="en-US" sz="2800" dirty="0"/>
              <a:t>depend on the compilation </a:t>
            </a:r>
            <a:r>
              <a:rPr lang="en-US" sz="2800" dirty="0" smtClean="0"/>
              <a:t>target!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more than one matching token: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token 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</a:t>
            </a:r>
            <a:r>
              <a:rPr lang="en-US" sz="2800" dirty="0" smtClean="0">
                <a:latin typeface="+mj-lt"/>
              </a:rPr>
              <a:t>with a scanning API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</a:t>
            </a:r>
            <a:r>
              <a:rPr lang="en-US" sz="2800" dirty="0" smtClean="0">
                <a:latin typeface="+mj-lt"/>
              </a:rPr>
              <a:t>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</a:t>
            </a:r>
            <a:r>
              <a:rPr lang="en-US" sz="2800" dirty="0" smtClean="0">
                <a:latin typeface="+mj-lt"/>
              </a:rPr>
              <a:t>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Definitions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[1,3]:1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5528" y="3532910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</a:t>
            </a:r>
            <a:r>
              <a:rPr lang="en-US" sz="4800" dirty="0" smtClean="0">
                <a:latin typeface="+mj-lt"/>
              </a:rPr>
              <a:t>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2956</TotalTime>
  <Words>2315</Words>
  <Application>Microsoft Office PowerPoint</Application>
  <PresentationFormat>Widescreen</PresentationFormat>
  <Paragraphs>1055</Paragraphs>
  <Slides>131</Slides>
  <Notes>123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7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354</cp:revision>
  <dcterms:created xsi:type="dcterms:W3CDTF">2019-10-24T09:01:20Z</dcterms:created>
  <dcterms:modified xsi:type="dcterms:W3CDTF">2019-11-05T21:25:13Z</dcterms:modified>
</cp:coreProperties>
</file>