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4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425" r:id="rId16"/>
    <p:sldId id="268" r:id="rId17"/>
    <p:sldId id="269" r:id="rId18"/>
    <p:sldId id="270" r:id="rId19"/>
    <p:sldId id="271" r:id="rId20"/>
    <p:sldId id="272" r:id="rId21"/>
    <p:sldId id="273" r:id="rId22"/>
    <p:sldId id="364" r:id="rId23"/>
    <p:sldId id="365" r:id="rId24"/>
    <p:sldId id="349" r:id="rId25"/>
    <p:sldId id="350" r:id="rId26"/>
    <p:sldId id="351" r:id="rId27"/>
    <p:sldId id="352" r:id="rId28"/>
    <p:sldId id="423" r:id="rId29"/>
    <p:sldId id="424" r:id="rId30"/>
    <p:sldId id="362" r:id="rId31"/>
    <p:sldId id="363" r:id="rId32"/>
    <p:sldId id="292" r:id="rId33"/>
    <p:sldId id="293" r:id="rId34"/>
    <p:sldId id="279" r:id="rId35"/>
    <p:sldId id="280" r:id="rId36"/>
    <p:sldId id="281" r:id="rId37"/>
    <p:sldId id="282" r:id="rId38"/>
    <p:sldId id="366" r:id="rId39"/>
    <p:sldId id="367" r:id="rId40"/>
    <p:sldId id="283" r:id="rId41"/>
    <p:sldId id="284" r:id="rId42"/>
    <p:sldId id="285" r:id="rId43"/>
    <p:sldId id="286" r:id="rId44"/>
    <p:sldId id="290" r:id="rId45"/>
    <p:sldId id="291" r:id="rId46"/>
    <p:sldId id="360" r:id="rId47"/>
    <p:sldId id="361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296" r:id="rId61"/>
    <p:sldId id="297" r:id="rId62"/>
    <p:sldId id="300" r:id="rId63"/>
    <p:sldId id="298" r:id="rId64"/>
    <p:sldId id="302" r:id="rId65"/>
    <p:sldId id="303" r:id="rId66"/>
    <p:sldId id="301" r:id="rId67"/>
    <p:sldId id="304" r:id="rId68"/>
    <p:sldId id="305" r:id="rId69"/>
    <p:sldId id="306" r:id="rId70"/>
    <p:sldId id="307" r:id="rId71"/>
    <p:sldId id="308" r:id="rId72"/>
    <p:sldId id="315" r:id="rId73"/>
    <p:sldId id="311" r:id="rId74"/>
    <p:sldId id="316" r:id="rId75"/>
    <p:sldId id="312" r:id="rId76"/>
    <p:sldId id="313" r:id="rId77"/>
    <p:sldId id="355" r:id="rId78"/>
    <p:sldId id="314" r:id="rId79"/>
    <p:sldId id="356" r:id="rId80"/>
    <p:sldId id="357" r:id="rId81"/>
    <p:sldId id="358" r:id="rId82"/>
    <p:sldId id="359" r:id="rId83"/>
    <p:sldId id="317" r:id="rId84"/>
    <p:sldId id="318" r:id="rId85"/>
    <p:sldId id="319" r:id="rId86"/>
    <p:sldId id="338" r:id="rId87"/>
    <p:sldId id="339" r:id="rId88"/>
    <p:sldId id="387" r:id="rId89"/>
    <p:sldId id="383" r:id="rId90"/>
    <p:sldId id="384" r:id="rId91"/>
    <p:sldId id="385" r:id="rId92"/>
    <p:sldId id="386" r:id="rId93"/>
    <p:sldId id="388" r:id="rId94"/>
    <p:sldId id="389" r:id="rId95"/>
    <p:sldId id="390" r:id="rId96"/>
    <p:sldId id="391" r:id="rId97"/>
    <p:sldId id="392" r:id="rId98"/>
    <p:sldId id="415" r:id="rId99"/>
    <p:sldId id="382" r:id="rId100"/>
    <p:sldId id="393" r:id="rId101"/>
    <p:sldId id="337" r:id="rId102"/>
    <p:sldId id="394" r:id="rId103"/>
    <p:sldId id="395" r:id="rId104"/>
    <p:sldId id="416" r:id="rId105"/>
    <p:sldId id="417" r:id="rId106"/>
    <p:sldId id="419" r:id="rId107"/>
    <p:sldId id="420" r:id="rId108"/>
    <p:sldId id="397" r:id="rId109"/>
    <p:sldId id="422" r:id="rId110"/>
    <p:sldId id="398" r:id="rId111"/>
    <p:sldId id="421" r:id="rId112"/>
    <p:sldId id="399" r:id="rId113"/>
    <p:sldId id="400" r:id="rId114"/>
    <p:sldId id="320" r:id="rId115"/>
    <p:sldId id="401" r:id="rId116"/>
    <p:sldId id="403" r:id="rId117"/>
    <p:sldId id="404" r:id="rId118"/>
    <p:sldId id="405" r:id="rId119"/>
    <p:sldId id="406" r:id="rId120"/>
    <p:sldId id="407" r:id="rId121"/>
    <p:sldId id="408" r:id="rId122"/>
    <p:sldId id="409" r:id="rId123"/>
    <p:sldId id="410" r:id="rId124"/>
    <p:sldId id="402" r:id="rId125"/>
    <p:sldId id="324" r:id="rId126"/>
    <p:sldId id="411" r:id="rId127"/>
    <p:sldId id="326" r:id="rId128"/>
    <p:sldId id="412" r:id="rId129"/>
    <p:sldId id="332" r:id="rId130"/>
    <p:sldId id="413" r:id="rId131"/>
    <p:sldId id="334" r:id="rId132"/>
    <p:sldId id="414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01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92488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</a:t>
                      </a:r>
                      <a:r>
                        <a:rPr lang="en-US" sz="2400" dirty="0" smtClean="0">
                          <a:latin typeface="+mj-lt"/>
                        </a:rPr>
                        <a:t>else, while</a:t>
                      </a:r>
                      <a:r>
                        <a:rPr lang="en-US" sz="2400" dirty="0" smtClean="0">
                          <a:latin typeface="+mj-lt"/>
                        </a:rPr>
                        <a:t>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</a:t>
                      </a:r>
                      <a:r>
                        <a:rPr lang="en-US" sz="2400" baseline="0" dirty="0" smtClean="0">
                          <a:latin typeface="+mj-lt"/>
                        </a:rPr>
                        <a:t>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5855" y="1237602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70368"/>
              </p:ext>
            </p:extLst>
          </p:nvPr>
        </p:nvGraphicFramePr>
        <p:xfrm>
          <a:off x="9661236" y="1884216"/>
          <a:ext cx="1653311" cy="466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311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38915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9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3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</a:t>
            </a:r>
            <a:r>
              <a:rPr lang="en-US" sz="2800" dirty="0" smtClean="0">
                <a:latin typeface="+mj-lt"/>
              </a:rPr>
              <a:t>hour: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0u;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0u;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</a:t>
            </a:r>
            <a:r>
              <a:rPr lang="en-US" sz="2800" dirty="0" smtClean="0">
                <a:latin typeface="+mj-lt"/>
              </a:rPr>
              <a:t>as an implementation </a:t>
            </a:r>
            <a:r>
              <a:rPr lang="en-US" sz="2800" dirty="0" smtClean="0">
                <a:latin typeface="+mj-lt"/>
              </a:rPr>
              <a:t>reference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</a:t>
            </a:r>
            <a:r>
              <a:rPr lang="en-US" sz="2800" dirty="0" smtClean="0">
                <a:latin typeface="+mj-lt"/>
              </a:rPr>
              <a:t>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</a:t>
            </a:r>
            <a:r>
              <a:rPr lang="en-US" sz="2800" dirty="0" smtClean="0">
                <a:latin typeface="+mj-lt"/>
              </a:rPr>
              <a:t>wins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</a:t>
            </a:r>
            <a:r>
              <a:rPr lang="en-US" sz="2800" dirty="0" smtClean="0">
                <a:latin typeface="+mj-lt"/>
              </a:rPr>
              <a:t>executed yet…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3059</TotalTime>
  <Words>2343</Words>
  <Application>Microsoft Office PowerPoint</Application>
  <PresentationFormat>Widescreen</PresentationFormat>
  <Paragraphs>1080</Paragraphs>
  <Slides>132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375</cp:revision>
  <dcterms:created xsi:type="dcterms:W3CDTF">2019-10-24T09:01:20Z</dcterms:created>
  <dcterms:modified xsi:type="dcterms:W3CDTF">2021-10-09T14:47:56Z</dcterms:modified>
</cp:coreProperties>
</file>