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8"/>
  </p:notesMasterIdLst>
  <p:sldIdLst>
    <p:sldId id="417" r:id="rId2"/>
    <p:sldId id="524" r:id="rId3"/>
    <p:sldId id="574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2" r:id="rId24"/>
    <p:sldId id="570" r:id="rId25"/>
    <p:sldId id="571" r:id="rId26"/>
    <p:sldId id="5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4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77022" cy="2110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x *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247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827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5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418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999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5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Additional: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4936837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6284" y="39568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54965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7"/>
          </p:cNvCxnSpPr>
          <p:nvPr/>
        </p:nvCxnSpPr>
        <p:spPr>
          <a:xfrm flipH="1">
            <a:off x="7863836" y="3716506"/>
            <a:ext cx="532405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03744" y="479923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465418" y="4578327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236149" y="4578327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78014" y="479923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77508" y="2941826"/>
            <a:ext cx="1660443" cy="78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26" idx="0"/>
          </p:cNvCxnSpPr>
          <p:nvPr/>
        </p:nvCxnSpPr>
        <p:spPr>
          <a:xfrm>
            <a:off x="8637951" y="2941826"/>
            <a:ext cx="1451001" cy="90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56547" y="385036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68637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86055" y="36049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118460" y="2941826"/>
            <a:ext cx="519491" cy="66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7069</TotalTime>
  <Words>1026</Words>
  <Application>Microsoft Office PowerPoint</Application>
  <PresentationFormat>Widescreen</PresentationFormat>
  <Paragraphs>582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642</cp:revision>
  <dcterms:created xsi:type="dcterms:W3CDTF">2019-10-24T09:01:20Z</dcterms:created>
  <dcterms:modified xsi:type="dcterms:W3CDTF">2019-12-09T18:03:38Z</dcterms:modified>
</cp:coreProperties>
</file>