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3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4" r:id="rId9"/>
    <p:sldId id="425" r:id="rId10"/>
    <p:sldId id="426" r:id="rId11"/>
    <p:sldId id="427" r:id="rId12"/>
    <p:sldId id="483" r:id="rId13"/>
    <p:sldId id="484" r:id="rId14"/>
    <p:sldId id="428" r:id="rId15"/>
    <p:sldId id="429" r:id="rId16"/>
    <p:sldId id="432" r:id="rId17"/>
    <p:sldId id="433" r:id="rId18"/>
    <p:sldId id="430" r:id="rId19"/>
    <p:sldId id="431" r:id="rId20"/>
    <p:sldId id="260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346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4" r:id="rId48"/>
    <p:sldId id="463" r:id="rId49"/>
    <p:sldId id="466" r:id="rId50"/>
    <p:sldId id="486" r:id="rId51"/>
    <p:sldId id="487" r:id="rId52"/>
    <p:sldId id="491" r:id="rId53"/>
    <p:sldId id="488" r:id="rId54"/>
    <p:sldId id="489" r:id="rId55"/>
    <p:sldId id="490" r:id="rId56"/>
    <p:sldId id="492" r:id="rId57"/>
    <p:sldId id="493" r:id="rId58"/>
    <p:sldId id="467" r:id="rId59"/>
    <p:sldId id="469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have </a:t>
            </a:r>
            <a:r>
              <a:rPr lang="en-US" sz="2800" dirty="0" smtClean="0">
                <a:latin typeface="+mj-lt"/>
              </a:rPr>
              <a:t>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have </a:t>
                </a:r>
                <a:r>
                  <a:rPr lang="en-US" sz="2800" dirty="0" smtClean="0">
                    <a:latin typeface="+mj-lt"/>
                  </a:rPr>
                  <a:t>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</a:t>
            </a:r>
            <a:r>
              <a:rPr lang="en-US" sz="2800" dirty="0" smtClean="0"/>
              <a:t>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8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</a:t>
                </a:r>
                <a:r>
                  <a:rPr lang="en-US" sz="2800" dirty="0" smtClean="0">
                    <a:latin typeface="+mj-lt"/>
                  </a:rPr>
                  <a:t>substitution: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6614</TotalTime>
  <Words>1741</Words>
  <Application>Microsoft Office PowerPoint</Application>
  <PresentationFormat>Widescreen</PresentationFormat>
  <Paragraphs>633</Paragraphs>
  <Slides>71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532</cp:revision>
  <dcterms:created xsi:type="dcterms:W3CDTF">2019-10-24T09:01:20Z</dcterms:created>
  <dcterms:modified xsi:type="dcterms:W3CDTF">2019-11-20T17:20:02Z</dcterms:modified>
</cp:coreProperties>
</file>