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7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45" r:id="rId24"/>
    <p:sldId id="546" r:id="rId25"/>
    <p:sldId id="518" r:id="rId26"/>
    <p:sldId id="519" r:id="rId27"/>
    <p:sldId id="543" r:id="rId28"/>
    <p:sldId id="544" r:id="rId29"/>
    <p:sldId id="517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3" r:id="rId40"/>
    <p:sldId id="532" r:id="rId41"/>
    <p:sldId id="534" r:id="rId42"/>
    <p:sldId id="538" r:id="rId43"/>
    <p:sldId id="535" r:id="rId44"/>
    <p:sldId id="536" r:id="rId45"/>
    <p:sldId id="539" r:id="rId46"/>
    <p:sldId id="537" r:id="rId47"/>
    <p:sldId id="542" r:id="rId48"/>
    <p:sldId id="541" r:id="rId49"/>
    <p:sldId id="564" r:id="rId50"/>
    <p:sldId id="566" r:id="rId51"/>
    <p:sldId id="567" r:id="rId52"/>
    <p:sldId id="568" r:id="rId53"/>
    <p:sldId id="569" r:id="rId54"/>
    <p:sldId id="570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81" r:id="rId65"/>
    <p:sldId id="582" r:id="rId66"/>
    <p:sldId id="583" r:id="rId67"/>
    <p:sldId id="547" r:id="rId68"/>
    <p:sldId id="549" r:id="rId69"/>
    <p:sldId id="548" r:id="rId70"/>
    <p:sldId id="550" r:id="rId71"/>
    <p:sldId id="551" r:id="rId72"/>
    <p:sldId id="553" r:id="rId73"/>
    <p:sldId id="552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85" r:id="rId85"/>
    <p:sldId id="58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an dump he automaton (and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detect conflicts: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shift-reduce,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7973</TotalTime>
  <Words>2032</Words>
  <Application>Microsoft Office PowerPoint</Application>
  <PresentationFormat>Widescreen</PresentationFormat>
  <Paragraphs>1595</Paragraphs>
  <Slides>85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699</cp:revision>
  <dcterms:created xsi:type="dcterms:W3CDTF">2019-10-24T09:01:20Z</dcterms:created>
  <dcterms:modified xsi:type="dcterms:W3CDTF">2019-11-26T19:58:51Z</dcterms:modified>
</cp:coreProperties>
</file>