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2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349" r:id="rId14"/>
    <p:sldId id="350" r:id="rId15"/>
    <p:sldId id="426" r:id="rId16"/>
    <p:sldId id="362" r:id="rId17"/>
    <p:sldId id="363" r:id="rId18"/>
    <p:sldId id="351" r:id="rId19"/>
    <p:sldId id="352" r:id="rId20"/>
    <p:sldId id="423" r:id="rId21"/>
    <p:sldId id="424" r:id="rId22"/>
    <p:sldId id="364" r:id="rId23"/>
    <p:sldId id="365" r:id="rId24"/>
    <p:sldId id="427" r:id="rId25"/>
    <p:sldId id="428" r:id="rId26"/>
    <p:sldId id="272" r:id="rId27"/>
    <p:sldId id="273" r:id="rId28"/>
    <p:sldId id="270" r:id="rId29"/>
    <p:sldId id="271" r:id="rId30"/>
    <p:sldId id="292" r:id="rId31"/>
    <p:sldId id="293" r:id="rId32"/>
    <p:sldId id="279" r:id="rId33"/>
    <p:sldId id="280" r:id="rId34"/>
    <p:sldId id="281" r:id="rId35"/>
    <p:sldId id="282" r:id="rId36"/>
    <p:sldId id="366" r:id="rId37"/>
    <p:sldId id="367" r:id="rId38"/>
    <p:sldId id="429" r:id="rId39"/>
    <p:sldId id="430" r:id="rId40"/>
    <p:sldId id="285" r:id="rId41"/>
    <p:sldId id="286" r:id="rId42"/>
    <p:sldId id="290" r:id="rId43"/>
    <p:sldId id="291" r:id="rId44"/>
    <p:sldId id="360" r:id="rId45"/>
    <p:sldId id="361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296" r:id="rId59"/>
    <p:sldId id="297" r:id="rId60"/>
    <p:sldId id="300" r:id="rId61"/>
    <p:sldId id="298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8" r:id="rId70"/>
    <p:sldId id="315" r:id="rId71"/>
    <p:sldId id="311" r:id="rId72"/>
    <p:sldId id="316" r:id="rId73"/>
    <p:sldId id="312" r:id="rId74"/>
    <p:sldId id="313" r:id="rId75"/>
    <p:sldId id="355" r:id="rId76"/>
    <p:sldId id="314" r:id="rId77"/>
    <p:sldId id="356" r:id="rId78"/>
    <p:sldId id="357" r:id="rId79"/>
    <p:sldId id="358" r:id="rId80"/>
    <p:sldId id="359" r:id="rId81"/>
    <p:sldId id="317" r:id="rId82"/>
    <p:sldId id="318" r:id="rId83"/>
    <p:sldId id="319" r:id="rId84"/>
    <p:sldId id="338" r:id="rId85"/>
    <p:sldId id="339" r:id="rId86"/>
    <p:sldId id="387" r:id="rId87"/>
    <p:sldId id="383" r:id="rId88"/>
    <p:sldId id="384" r:id="rId89"/>
    <p:sldId id="385" r:id="rId90"/>
    <p:sldId id="386" r:id="rId91"/>
    <p:sldId id="388" r:id="rId92"/>
    <p:sldId id="389" r:id="rId93"/>
    <p:sldId id="390" r:id="rId94"/>
    <p:sldId id="391" r:id="rId95"/>
    <p:sldId id="392" r:id="rId96"/>
    <p:sldId id="415" r:id="rId97"/>
    <p:sldId id="382" r:id="rId98"/>
    <p:sldId id="393" r:id="rId99"/>
    <p:sldId id="337" r:id="rId100"/>
    <p:sldId id="394" r:id="rId101"/>
    <p:sldId id="395" r:id="rId102"/>
    <p:sldId id="416" r:id="rId103"/>
    <p:sldId id="417" r:id="rId104"/>
    <p:sldId id="419" r:id="rId105"/>
    <p:sldId id="420" r:id="rId106"/>
    <p:sldId id="397" r:id="rId107"/>
    <p:sldId id="422" r:id="rId108"/>
    <p:sldId id="398" r:id="rId109"/>
    <p:sldId id="421" r:id="rId110"/>
    <p:sldId id="399" r:id="rId111"/>
    <p:sldId id="400" r:id="rId112"/>
    <p:sldId id="320" r:id="rId113"/>
    <p:sldId id="401" r:id="rId114"/>
    <p:sldId id="403" r:id="rId115"/>
    <p:sldId id="404" r:id="rId116"/>
    <p:sldId id="405" r:id="rId117"/>
    <p:sldId id="406" r:id="rId118"/>
    <p:sldId id="407" r:id="rId119"/>
    <p:sldId id="408" r:id="rId120"/>
    <p:sldId id="409" r:id="rId121"/>
    <p:sldId id="410" r:id="rId122"/>
    <p:sldId id="402" r:id="rId123"/>
    <p:sldId id="324" r:id="rId124"/>
    <p:sldId id="411" r:id="rId125"/>
    <p:sldId id="326" r:id="rId126"/>
    <p:sldId id="412" r:id="rId127"/>
    <p:sldId id="332" r:id="rId128"/>
    <p:sldId id="413" r:id="rId129"/>
    <p:sldId id="334" r:id="rId130"/>
    <p:sldId id="414" r:id="rId1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PLUS 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"+“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L_PAREN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"(“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")“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NUMBER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TokenNames.PLUS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TokenNames.L_PAREN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TokenNames.R_PAREN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NUMBER}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TokenNames.NUMBER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new Integer(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yytext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()));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input is the </a:t>
            </a:r>
            <a:r>
              <a:rPr lang="en-US" sz="2800" i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Validate that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07858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Wednesday 18:00-19:00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</a:t>
            </a:r>
            <a:r>
              <a:rPr lang="en-US" sz="2800" i="1" dirty="0">
                <a:latin typeface="+mj-lt"/>
              </a:rPr>
              <a:t>, LLVM, </a:t>
            </a:r>
            <a:r>
              <a:rPr lang="en-US" sz="2800" i="1" dirty="0" smtClean="0">
                <a:latin typeface="+mj-lt"/>
              </a:rPr>
              <a:t>MSVC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Order of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token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happened without it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3122</TotalTime>
  <Words>2283</Words>
  <Application>Microsoft Office PowerPoint</Application>
  <PresentationFormat>Widescreen</PresentationFormat>
  <Paragraphs>1074</Paragraphs>
  <Slides>130</Slides>
  <Notes>122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6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384</cp:revision>
  <dcterms:created xsi:type="dcterms:W3CDTF">2019-10-24T09:01:20Z</dcterms:created>
  <dcterms:modified xsi:type="dcterms:W3CDTF">2021-10-14T12:15:51Z</dcterms:modified>
</cp:coreProperties>
</file>