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53"/>
  </p:notesMasterIdLst>
  <p:sldIdLst>
    <p:sldId id="417" r:id="rId2"/>
    <p:sldId id="524" r:id="rId3"/>
    <p:sldId id="416" r:id="rId4"/>
    <p:sldId id="496" r:id="rId5"/>
    <p:sldId id="497" r:id="rId6"/>
    <p:sldId id="498" r:id="rId7"/>
    <p:sldId id="499" r:id="rId8"/>
    <p:sldId id="500" r:id="rId9"/>
    <p:sldId id="501" r:id="rId10"/>
    <p:sldId id="502" r:id="rId11"/>
    <p:sldId id="503" r:id="rId12"/>
    <p:sldId id="504" r:id="rId13"/>
    <p:sldId id="506" r:id="rId14"/>
    <p:sldId id="505" r:id="rId15"/>
    <p:sldId id="507" r:id="rId16"/>
    <p:sldId id="508" r:id="rId17"/>
    <p:sldId id="509" r:id="rId18"/>
    <p:sldId id="510" r:id="rId19"/>
    <p:sldId id="511" r:id="rId20"/>
    <p:sldId id="512" r:id="rId21"/>
    <p:sldId id="513" r:id="rId22"/>
    <p:sldId id="514" r:id="rId23"/>
    <p:sldId id="515" r:id="rId24"/>
    <p:sldId id="516" r:id="rId25"/>
    <p:sldId id="517" r:id="rId26"/>
    <p:sldId id="518" r:id="rId27"/>
    <p:sldId id="519" r:id="rId28"/>
    <p:sldId id="520" r:id="rId29"/>
    <p:sldId id="521" r:id="rId30"/>
    <p:sldId id="522" r:id="rId31"/>
    <p:sldId id="523" r:id="rId32"/>
    <p:sldId id="525" r:id="rId33"/>
    <p:sldId id="526" r:id="rId34"/>
    <p:sldId id="527" r:id="rId35"/>
    <p:sldId id="530" r:id="rId36"/>
    <p:sldId id="528" r:id="rId37"/>
    <p:sldId id="531" r:id="rId38"/>
    <p:sldId id="535" r:id="rId39"/>
    <p:sldId id="538" r:id="rId40"/>
    <p:sldId id="536" r:id="rId41"/>
    <p:sldId id="537" r:id="rId42"/>
    <p:sldId id="539" r:id="rId43"/>
    <p:sldId id="540" r:id="rId44"/>
    <p:sldId id="541" r:id="rId45"/>
    <p:sldId id="542" r:id="rId46"/>
    <p:sldId id="543" r:id="rId47"/>
    <p:sldId id="544" r:id="rId48"/>
    <p:sldId id="546" r:id="rId49"/>
    <p:sldId id="547" r:id="rId50"/>
    <p:sldId id="548" r:id="rId51"/>
    <p:sldId id="54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35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43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13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32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26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94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38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88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31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90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0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532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234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19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351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640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05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81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70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389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51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31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424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128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128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956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758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966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580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484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356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819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21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180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072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85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380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104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948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64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42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712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38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66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8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41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5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Semantic Analysis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2091" y="5120639"/>
            <a:ext cx="27681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82473" y="1884214"/>
            <a:ext cx="4072312" cy="32364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main(void) {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*a;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a-&gt;x;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77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82473" y="1884215"/>
            <a:ext cx="4027054" cy="2056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main(void)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 /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25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8538" y="407785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82473" y="1884215"/>
            <a:ext cx="4027054" cy="2056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main(void)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 /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9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82473" y="1884215"/>
            <a:ext cx="4027054" cy="2056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 /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36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8538" y="407785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082473" y="1884215"/>
            <a:ext cx="4027054" cy="2056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 /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05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82473" y="1925779"/>
            <a:ext cx="4072312" cy="19728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main(void) {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*f;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(f = 5);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45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38717" y="4015046"/>
            <a:ext cx="27681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82473" y="1925779"/>
            <a:ext cx="4072312" cy="19728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main(void) {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*f;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= 5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81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403138" y="1925779"/>
            <a:ext cx="5385724" cy="19728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main(void) {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*f;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(f = (File *)(5));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03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1931" y="4015046"/>
            <a:ext cx="27681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403138" y="1925779"/>
            <a:ext cx="5385724" cy="19728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main(void) {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*f;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(f = (File *)(5));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61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82473" y="2335876"/>
            <a:ext cx="4072312" cy="15627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main(void) {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 &lt; “7”;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21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First, let’s try to detect semantic errors…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00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38717" y="4015046"/>
            <a:ext cx="27681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82473" y="2335876"/>
            <a:ext cx="4072312" cy="15627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main(void) {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&lt; “7”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96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82473" y="2335876"/>
            <a:ext cx="4072312" cy="15627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main(void) {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“7” &lt; “8”;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46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38717" y="4015046"/>
            <a:ext cx="27681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082473" y="2335876"/>
            <a:ext cx="4072312" cy="15627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main(void) {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“7” &lt; “8”;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13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756429" y="1540777"/>
            <a:ext cx="4679143" cy="27485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next;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88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1931" y="4713315"/>
            <a:ext cx="27681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756429" y="1540777"/>
            <a:ext cx="4679143" cy="27485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point_t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next;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1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756429" y="1540777"/>
            <a:ext cx="4679143" cy="27485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70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1931" y="4713315"/>
            <a:ext cx="27681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756429" y="1540777"/>
            <a:ext cx="4679143" cy="27485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83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82473" y="2335876"/>
            <a:ext cx="4072312" cy="15627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“7”;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5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38717" y="4015046"/>
            <a:ext cx="27681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82473" y="2335876"/>
            <a:ext cx="4072312" cy="15627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“7”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756429" y="1765223"/>
            <a:ext cx="4679143" cy="27485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f();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f(void)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82473" y="1884215"/>
            <a:ext cx="4027054" cy="2056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main(void)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(“”,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449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1931" y="4621873"/>
            <a:ext cx="27681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756429" y="1765223"/>
            <a:ext cx="4679143" cy="27485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f()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f(void)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19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Now, let’s check the actual behavior…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854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96109" y="1873282"/>
            <a:ext cx="5512262" cy="37710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main(void)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((a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|| (a = j))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(“%d\n”, a);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77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96109" y="1873282"/>
            <a:ext cx="5512262" cy="37710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main(void)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((a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|| (a = j))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(“%d\n”, a);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77018" y="3176921"/>
            <a:ext cx="2078182" cy="1163781"/>
          </a:xfrm>
          <a:prstGeom prst="rect">
            <a:avLst/>
          </a:prstGeom>
          <a:solidFill>
            <a:schemeClr val="tx1">
              <a:lumMod val="65000"/>
              <a:lumOff val="35000"/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30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96109" y="1873282"/>
            <a:ext cx="5512262" cy="37710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main(void)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((a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| (a = j))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(“%d\n”, a);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4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96109" y="1873282"/>
            <a:ext cx="5512262" cy="37710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main(void)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((a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| (a = j))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(“%d\n”, a);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018" y="3176921"/>
            <a:ext cx="2078182" cy="1163781"/>
          </a:xfrm>
          <a:prstGeom prst="rect">
            <a:avLst/>
          </a:prstGeom>
          <a:solidFill>
            <a:schemeClr val="tx1">
              <a:lumMod val="65000"/>
              <a:lumOff val="35000"/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31185" y="1739357"/>
            <a:ext cx="7897093" cy="41534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Father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 void print()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(“100\n”); 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Son : public Father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virtual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print()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(“50\n”); 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Father *f = new Son();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f-&gt;print();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33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02616" y="3261896"/>
            <a:ext cx="2078182" cy="1163781"/>
          </a:xfrm>
          <a:prstGeom prst="rect">
            <a:avLst/>
          </a:prstGeom>
          <a:solidFill>
            <a:schemeClr val="tx1">
              <a:lumMod val="65000"/>
              <a:lumOff val="35000"/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/>
                </a:solidFill>
              </a:rPr>
              <a:t>50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31185" y="1739357"/>
            <a:ext cx="7897093" cy="41534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Father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 void print()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(“100\n”); 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Son : public Father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virtual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print()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(“50\n”); 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Father *f = new Son();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f-&gt;print();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22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31185" y="1739357"/>
            <a:ext cx="7897093" cy="41534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Father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 void print()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(“100\n”); 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Son : public Father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virtual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print()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(“50\n”); 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 *s = new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Father();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s-&gt;print();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62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31185" y="1739357"/>
            <a:ext cx="7897093" cy="41534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Father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 void print()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(“100\n”); 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Son : public Father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virtual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print()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(“50\n”); 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 *s = new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Father();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s-&gt;print();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9163" y="4077856"/>
            <a:ext cx="2253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82473" y="1884215"/>
            <a:ext cx="4027054" cy="2056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main(void)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(“”,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364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31186" y="1739357"/>
            <a:ext cx="6867506" cy="42088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Father {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 void print()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(“100\n”); }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Son : public Father {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virtual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print()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(“50\n”); }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 void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what()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(“foo\n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 }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f(Father *f) {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f-&gt;what();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f(new Son());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2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31186" y="1739357"/>
            <a:ext cx="6867506" cy="42088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Father {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 void print()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(“100\n”); }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Son : public Father {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virtual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print()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(“50\n”); }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 void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what()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(“foo\n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 }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f(Father *f) {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f-&gt;what();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f(new Son());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59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94603" y="2164230"/>
            <a:ext cx="4466051" cy="25832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main(void)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= 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*y = 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*)(&amp;c);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*y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(“%d\n”, c);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69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41307" y="2873969"/>
            <a:ext cx="2078182" cy="1163781"/>
          </a:xfrm>
          <a:prstGeom prst="rect">
            <a:avLst/>
          </a:prstGeom>
          <a:solidFill>
            <a:schemeClr val="tx1">
              <a:lumMod val="65000"/>
              <a:lumOff val="35000"/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/>
                </a:solidFill>
              </a:rPr>
              <a:t>100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94603" y="2164230"/>
            <a:ext cx="4466051" cy="25832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main(void)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= 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*y = 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*)(&amp;c);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*y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(“%d\n”, c);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50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575560" y="1765223"/>
            <a:ext cx="7040880" cy="27485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2)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main(2,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47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1931" y="4621873"/>
            <a:ext cx="27681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575560" y="1765223"/>
            <a:ext cx="7040880" cy="27485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2)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main(2,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31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575560" y="1765223"/>
            <a:ext cx="7021022" cy="31947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f(char *input) {</a:t>
            </a:r>
            <a:b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*input = ‘A’;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*p = 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f(p);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21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6027" y="5055982"/>
            <a:ext cx="27681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575560" y="1765223"/>
            <a:ext cx="7021022" cy="31947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f(char *input) {</a:t>
            </a:r>
            <a:b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*input = ‘A’;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*p = 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f(p);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87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80868" y="1792931"/>
            <a:ext cx="7021022" cy="40352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main(void)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 *p = “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*q = “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bbbb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(p &gt; q)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(“1\n”);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(p &lt; q)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(“2\n”);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(p == q)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(“3\n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57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80868" y="1792931"/>
            <a:ext cx="7021022" cy="40352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main(void)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 *p = “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*q = “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bbbb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(p &gt; q)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(“1\n”);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(p &lt; q)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(“2\n”);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(p == q)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(“3\n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83779" y="2498973"/>
            <a:ext cx="2078182" cy="1163781"/>
          </a:xfrm>
          <a:prstGeom prst="rect">
            <a:avLst/>
          </a:prstGeom>
          <a:solidFill>
            <a:schemeClr val="tx1">
              <a:lumMod val="65000"/>
              <a:lumOff val="35000"/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8783779" y="3934690"/>
            <a:ext cx="2078182" cy="1163781"/>
          </a:xfrm>
          <a:prstGeom prst="rect">
            <a:avLst/>
          </a:prstGeom>
          <a:solidFill>
            <a:schemeClr val="tx1">
              <a:lumMod val="65000"/>
              <a:lumOff val="35000"/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62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82473" y="1884214"/>
            <a:ext cx="4072312" cy="32364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ublic: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main(void) {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*a;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a-&gt;y;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32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80868" y="1792931"/>
            <a:ext cx="7021022" cy="40352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main(void)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 *p = “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*q = “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(p &gt; q)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(“1\n”);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(p &lt; q)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(“2\n”);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(p == q)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(“3\n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01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80868" y="1792931"/>
            <a:ext cx="7021022" cy="40352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main(void)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 *p = “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*q = “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(p &gt; q)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(“1\n”);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(p &lt; q)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(“2\n”);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(p == q)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(“3\n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83779" y="3228647"/>
            <a:ext cx="2078182" cy="1163781"/>
          </a:xfrm>
          <a:prstGeom prst="rect">
            <a:avLst/>
          </a:prstGeom>
          <a:solidFill>
            <a:schemeClr val="tx1">
              <a:lumMod val="65000"/>
              <a:lumOff val="35000"/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0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2091" y="5120639"/>
            <a:ext cx="27681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82473" y="1884214"/>
            <a:ext cx="4072312" cy="32364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ublic: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main(void) {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*a;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a-&gt;y;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68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82473" y="1884214"/>
            <a:ext cx="4072312" cy="32364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ublic: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main(void) {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*a;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a.x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6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2091" y="5120639"/>
            <a:ext cx="27681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82473" y="1884214"/>
            <a:ext cx="4072312" cy="32364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main(void) {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*a;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78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82473" y="1884214"/>
            <a:ext cx="4072312" cy="32364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main(void) {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*a;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a-&gt;x;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33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6706</TotalTime>
  <Words>1533</Words>
  <Application>Microsoft Office PowerPoint</Application>
  <PresentationFormat>Widescreen</PresentationFormat>
  <Paragraphs>445</Paragraphs>
  <Slides>51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Calibri</vt:lpstr>
      <vt:lpstr>Calibri Light</vt:lpstr>
      <vt:lpstr>Courier New</vt:lpstr>
      <vt:lpstr>Retrospect</vt:lpstr>
      <vt:lpstr>Semantic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578</cp:revision>
  <dcterms:created xsi:type="dcterms:W3CDTF">2019-10-24T09:01:20Z</dcterms:created>
  <dcterms:modified xsi:type="dcterms:W3CDTF">2019-12-07T18:02:59Z</dcterms:modified>
</cp:coreProperties>
</file>