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6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5" r:id="rId55"/>
    <p:sldId id="632" r:id="rId56"/>
    <p:sldId id="616" r:id="rId57"/>
    <p:sldId id="633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21" r:id="rId67"/>
    <p:sldId id="639" r:id="rId68"/>
    <p:sldId id="622" r:id="rId69"/>
    <p:sldId id="640" r:id="rId70"/>
    <p:sldId id="623" r:id="rId71"/>
    <p:sldId id="641" r:id="rId72"/>
    <p:sldId id="642" r:id="rId73"/>
    <p:sldId id="643" r:id="rId74"/>
    <p:sldId id="624" r:id="rId75"/>
    <p:sldId id="644" r:id="rId76"/>
    <p:sldId id="626" r:id="rId77"/>
    <p:sldId id="645" r:id="rId78"/>
    <p:sldId id="627" r:id="rId79"/>
    <p:sldId id="646" r:id="rId80"/>
    <p:sldId id="628" r:id="rId81"/>
    <p:sldId id="647" r:id="rId82"/>
    <p:sldId id="630" r:id="rId83"/>
    <p:sldId id="648" r:id="rId84"/>
    <p:sldId id="649" r:id="rId85"/>
    <p:sldId id="650" r:id="rId86"/>
    <p:sldId id="651" r:id="rId87"/>
    <p:sldId id="652" r:id="rId88"/>
    <p:sldId id="653" r:id="rId89"/>
    <p:sldId id="654" r:id="rId90"/>
    <p:sldId id="657" r:id="rId91"/>
    <p:sldId id="655" r:id="rId92"/>
    <p:sldId id="658" r:id="rId93"/>
    <p:sldId id="656" r:id="rId94"/>
    <p:sldId id="65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0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02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525161" y="2447132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>
            <a:off x="7057565" y="2029306"/>
            <a:ext cx="1" cy="417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83916" y="2478447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1158756" cy="44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388357" y="2487387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5920762" y="2029306"/>
            <a:ext cx="1136803" cy="458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7455</TotalTime>
  <Words>3989</Words>
  <Application>Microsoft Office PowerPoint</Application>
  <PresentationFormat>Widescreen</PresentationFormat>
  <Paragraphs>2324</Paragraphs>
  <Slides>94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772</cp:revision>
  <dcterms:created xsi:type="dcterms:W3CDTF">2019-10-24T09:01:20Z</dcterms:created>
  <dcterms:modified xsi:type="dcterms:W3CDTF">2019-12-16T17:18:42Z</dcterms:modified>
</cp:coreProperties>
</file>