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1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672" r:id="rId105"/>
    <p:sldId id="677" r:id="rId106"/>
    <p:sldId id="678" r:id="rId107"/>
    <p:sldId id="679" r:id="rId108"/>
    <p:sldId id="680" r:id="rId109"/>
    <p:sldId id="681" r:id="rId110"/>
    <p:sldId id="683" r:id="rId111"/>
    <p:sldId id="684" r:id="rId112"/>
    <p:sldId id="685" r:id="rId113"/>
    <p:sldId id="686" r:id="rId114"/>
    <p:sldId id="687" r:id="rId115"/>
    <p:sldId id="688" r:id="rId116"/>
    <p:sldId id="689" r:id="rId117"/>
    <p:sldId id="699" r:id="rId118"/>
    <p:sldId id="702" r:id="rId119"/>
    <p:sldId id="674" r:id="rId120"/>
    <p:sldId id="691" r:id="rId121"/>
    <p:sldId id="692" r:id="rId122"/>
    <p:sldId id="693" r:id="rId123"/>
    <p:sldId id="694" r:id="rId124"/>
    <p:sldId id="695" r:id="rId125"/>
    <p:sldId id="696" r:id="rId126"/>
    <p:sldId id="697" r:id="rId127"/>
    <p:sldId id="698" r:id="rId128"/>
    <p:sldId id="701" r:id="rId129"/>
    <p:sldId id="700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$0xaa,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0x4(%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</a:t>
            </a:r>
            <a:r>
              <a:rPr lang="en-US" sz="2800" dirty="0" smtClean="0">
                <a:latin typeface="+mj-lt"/>
              </a:rPr>
              <a:t>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8040</TotalTime>
  <Words>5998</Words>
  <Application>Microsoft Office PowerPoint</Application>
  <PresentationFormat>Widescreen</PresentationFormat>
  <Paragraphs>3023</Paragraphs>
  <Slides>129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876</cp:revision>
  <dcterms:created xsi:type="dcterms:W3CDTF">2019-10-24T09:01:20Z</dcterms:created>
  <dcterms:modified xsi:type="dcterms:W3CDTF">2019-12-24T21:10:06Z</dcterms:modified>
</cp:coreProperties>
</file>