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27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339" r:id="rId87"/>
    <p:sldId id="387" r:id="rId88"/>
    <p:sldId id="383" r:id="rId89"/>
    <p:sldId id="384" r:id="rId90"/>
    <p:sldId id="385" r:id="rId91"/>
    <p:sldId id="386" r:id="rId92"/>
    <p:sldId id="388" r:id="rId93"/>
    <p:sldId id="389" r:id="rId94"/>
    <p:sldId id="390" r:id="rId95"/>
    <p:sldId id="391" r:id="rId96"/>
    <p:sldId id="392" r:id="rId97"/>
    <p:sldId id="382" r:id="rId98"/>
    <p:sldId id="393" r:id="rId99"/>
    <p:sldId id="337" r:id="rId100"/>
    <p:sldId id="394" r:id="rId101"/>
    <p:sldId id="395" r:id="rId102"/>
    <p:sldId id="396" r:id="rId103"/>
    <p:sldId id="397" r:id="rId104"/>
    <p:sldId id="398" r:id="rId105"/>
    <p:sldId id="399" r:id="rId106"/>
    <p:sldId id="400" r:id="rId107"/>
    <p:sldId id="320" r:id="rId108"/>
    <p:sldId id="401" r:id="rId109"/>
    <p:sldId id="403" r:id="rId110"/>
    <p:sldId id="404" r:id="rId111"/>
    <p:sldId id="405" r:id="rId112"/>
    <p:sldId id="406" r:id="rId113"/>
    <p:sldId id="407" r:id="rId114"/>
    <p:sldId id="408" r:id="rId115"/>
    <p:sldId id="409" r:id="rId116"/>
    <p:sldId id="410" r:id="rId117"/>
    <p:sldId id="402" r:id="rId118"/>
    <p:sldId id="324" r:id="rId119"/>
    <p:sldId id="411" r:id="rId120"/>
    <p:sldId id="326" r:id="rId121"/>
    <p:sldId id="412" r:id="rId122"/>
    <p:sldId id="332" r:id="rId123"/>
    <p:sldId id="413" r:id="rId124"/>
    <p:sldId id="334" r:id="rId125"/>
    <p:sldId id="414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6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Definition Order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%{	</a:t>
            </a:r>
          </a:p>
          <a:p>
            <a:r>
              <a:rPr lang="en-US" sz="2200" dirty="0"/>
              <a:t>private Symbol symbol(</a:t>
            </a:r>
            <a:r>
              <a:rPr lang="en-US" sz="2200" dirty="0" err="1"/>
              <a:t>int</a:t>
            </a:r>
            <a:r>
              <a:rPr lang="en-US" sz="2200" dirty="0"/>
              <a:t> type) {  return new Symbol(type, </a:t>
            </a:r>
            <a:r>
              <a:rPr lang="en-US" sz="2200" dirty="0" err="1"/>
              <a:t>yyline</a:t>
            </a:r>
            <a:r>
              <a:rPr lang="en-US" sz="2200" dirty="0"/>
              <a:t>, </a:t>
            </a:r>
            <a:r>
              <a:rPr lang="en-US" sz="2200" dirty="0" err="1"/>
              <a:t>yycolumn</a:t>
            </a:r>
            <a:r>
              <a:rPr lang="en-US" sz="2200" dirty="0"/>
              <a:t>); }  	</a:t>
            </a:r>
          </a:p>
          <a:p>
            <a:r>
              <a:rPr lang="en-US" sz="2200" dirty="0"/>
              <a:t>public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getLine</a:t>
            </a:r>
            <a:r>
              <a:rPr lang="en-US" sz="2200" dirty="0"/>
              <a:t>() { return </a:t>
            </a:r>
            <a:r>
              <a:rPr lang="en-US" sz="2200" dirty="0" err="1"/>
              <a:t>yyline</a:t>
            </a:r>
            <a:r>
              <a:rPr lang="en-US" sz="2200" dirty="0"/>
              <a:t> + 1; } 	</a:t>
            </a:r>
          </a:p>
          <a:p>
            <a:r>
              <a:rPr lang="en-US" sz="2200" dirty="0"/>
              <a:t>public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getTokenStartPosition</a:t>
            </a:r>
            <a:r>
              <a:rPr lang="en-US" sz="2200" dirty="0"/>
              <a:t>() { return </a:t>
            </a:r>
            <a:r>
              <a:rPr lang="en-US" sz="2200" dirty="0" err="1"/>
              <a:t>yycolumn</a:t>
            </a:r>
            <a:r>
              <a:rPr lang="en-US" sz="2200" dirty="0"/>
              <a:t> + 1; }     </a:t>
            </a:r>
          </a:p>
          <a:p>
            <a:r>
              <a:rPr lang="en-US" sz="2200" dirty="0" smtClean="0"/>
              <a:t>%}</a:t>
            </a:r>
            <a:endParaRPr lang="en-US" sz="2200" dirty="0"/>
          </a:p>
          <a:p>
            <a:r>
              <a:rPr lang="en-US" sz="2200" b="1" dirty="0" smtClean="0">
                <a:solidFill>
                  <a:srgbClr val="0070C0"/>
                </a:solidFill>
              </a:rPr>
              <a:t>T1 </a:t>
            </a:r>
            <a:r>
              <a:rPr lang="en-US" sz="2200" b="1" dirty="0">
                <a:solidFill>
                  <a:srgbClr val="0070C0"/>
                </a:solidFill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</a:rPr>
              <a:t>a</a:t>
            </a:r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T2 = ab*</a:t>
            </a:r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dirty="0"/>
              <a:t>%%</a:t>
            </a:r>
            <a:r>
              <a:rPr lang="en-US" sz="2200" b="1" dirty="0">
                <a:solidFill>
                  <a:srgbClr val="0070C0"/>
                </a:solidFill>
              </a:rPr>
              <a:t>  </a:t>
            </a:r>
            <a:r>
              <a:rPr lang="en-US" sz="2200" dirty="0"/>
              <a:t>// separator…</a:t>
            </a:r>
          </a:p>
          <a:p>
            <a:r>
              <a:rPr lang="en-US" sz="2200" dirty="0"/>
              <a:t>&lt;YYINITIAL&gt; {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{T1} </a:t>
            </a:r>
            <a:r>
              <a:rPr lang="en-US" sz="2200" b="1" dirty="0">
                <a:solidFill>
                  <a:srgbClr val="0070C0"/>
                </a:solidFill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</a:rPr>
              <a:t>symbol(TokenNames.T1); </a:t>
            </a: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{T2} </a:t>
            </a:r>
            <a:r>
              <a:rPr lang="en-US" sz="2200" b="1" dirty="0">
                <a:solidFill>
                  <a:srgbClr val="0070C0"/>
                </a:solidFill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&lt;&lt;</a:t>
            </a:r>
            <a:r>
              <a:rPr lang="en-US" sz="2200" b="1" dirty="0">
                <a:solidFill>
                  <a:srgbClr val="0070C0"/>
                </a:solidFill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</a:rPr>
              <a:t>);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2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</a:t>
            </a:r>
            <a:r>
              <a:rPr lang="en-US" sz="4800" dirty="0" smtClean="0">
                <a:latin typeface="+mj-lt"/>
              </a:rPr>
              <a:t>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</a:t>
            </a:r>
            <a:r>
              <a:rPr lang="en-US" sz="4800" dirty="0" smtClean="0">
                <a:latin typeface="+mj-lt"/>
              </a:rPr>
              <a:t>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</a:t>
            </a:r>
            <a:r>
              <a:rPr lang="en-US" sz="4800" dirty="0" smtClean="0">
                <a:latin typeface="+mj-lt"/>
              </a:rPr>
              <a:t>Questions: </a:t>
            </a:r>
            <a:r>
              <a:rPr lang="en-US" sz="4800" dirty="0">
                <a:latin typeface="+mj-lt"/>
              </a:rPr>
              <a:t>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</a:t>
            </a:r>
            <a:r>
              <a:rPr lang="en-US" sz="4800" dirty="0" smtClean="0">
                <a:latin typeface="+mj-lt"/>
              </a:rPr>
              <a:t>Questions: </a:t>
            </a:r>
            <a:r>
              <a:rPr lang="en-US" sz="4800" dirty="0">
                <a:latin typeface="+mj-lt"/>
              </a:rPr>
              <a:t>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</a:t>
            </a:r>
            <a:r>
              <a:rPr lang="en-US" sz="4800" dirty="0" smtClean="0">
                <a:latin typeface="+mj-lt"/>
              </a:rPr>
              <a:t>Questions: </a:t>
            </a:r>
            <a:r>
              <a:rPr lang="en-US" sz="4800" dirty="0">
                <a:latin typeface="+mj-lt"/>
              </a:rPr>
              <a:t>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</a:t>
            </a:r>
            <a:r>
              <a:rPr lang="en-US" sz="4800" dirty="0" smtClean="0">
                <a:latin typeface="+mj-lt"/>
              </a:rPr>
              <a:t>Questions: </a:t>
            </a:r>
            <a:r>
              <a:rPr lang="en-US" sz="4800" dirty="0">
                <a:latin typeface="+mj-lt"/>
              </a:rPr>
              <a:t>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</a:t>
            </a:r>
            <a:r>
              <a:rPr lang="en-US" sz="4800" dirty="0" smtClean="0">
                <a:latin typeface="+mj-lt"/>
              </a:rPr>
              <a:t>Questions: </a:t>
            </a:r>
            <a:r>
              <a:rPr lang="en-US" sz="4800" dirty="0">
                <a:latin typeface="+mj-lt"/>
              </a:rPr>
              <a:t>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</a:t>
            </a:r>
            <a:r>
              <a:rPr lang="en-US" sz="4800" dirty="0" smtClean="0">
                <a:latin typeface="+mj-lt"/>
              </a:rPr>
              <a:t>Questions: </a:t>
            </a:r>
            <a:r>
              <a:rPr lang="en-US" sz="4800" dirty="0">
                <a:latin typeface="+mj-lt"/>
              </a:rPr>
              <a:t>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</a:t>
            </a:r>
            <a:r>
              <a:rPr lang="en-US" sz="2800" dirty="0" smtClean="0">
                <a:latin typeface="+mj-lt"/>
              </a:rPr>
              <a:t>expressions </a:t>
            </a:r>
            <a:r>
              <a:rPr lang="en-US" sz="2800" dirty="0" smtClean="0">
                <a:latin typeface="+mj-lt"/>
              </a:rPr>
              <a:t>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more than one matching token: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token </a:t>
            </a:r>
            <a:r>
              <a:rPr lang="en-US" sz="2800" dirty="0" smtClean="0">
                <a:latin typeface="+mj-lt"/>
              </a:rPr>
              <a:t>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is the exported function </a:t>
            </a:r>
            <a:r>
              <a:rPr lang="en-US" sz="2800" b="1" dirty="0" err="1" smtClean="0">
                <a:latin typeface="+mj-lt"/>
              </a:rPr>
              <a:t>yylex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b="1" dirty="0" err="1" smtClean="0">
                <a:latin typeface="+mj-lt"/>
              </a:rPr>
              <a:t>yylex</a:t>
            </a:r>
            <a:r>
              <a:rPr lang="en-US" sz="2800" dirty="0" smtClean="0">
                <a:latin typeface="+mj-lt"/>
              </a:rPr>
              <a:t> function 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[1,3]:1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5528" y="3532910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2738</TotalTime>
  <Words>2148</Words>
  <Application>Microsoft Office PowerPoint</Application>
  <PresentationFormat>Widescreen</PresentationFormat>
  <Paragraphs>1007</Paragraphs>
  <Slides>125</Slides>
  <Notes>117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1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327</cp:revision>
  <dcterms:created xsi:type="dcterms:W3CDTF">2019-10-24T09:01:20Z</dcterms:created>
  <dcterms:modified xsi:type="dcterms:W3CDTF">2019-11-03T16:47:17Z</dcterms:modified>
</cp:coreProperties>
</file>