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575" r:id="rId3"/>
    <p:sldId id="674" r:id="rId4"/>
    <p:sldId id="673" r:id="rId5"/>
    <p:sldId id="578" r:id="rId6"/>
    <p:sldId id="580" r:id="rId7"/>
    <p:sldId id="671" r:id="rId8"/>
    <p:sldId id="672" r:id="rId9"/>
    <p:sldId id="576" r:id="rId10"/>
    <p:sldId id="676" r:id="rId11"/>
    <p:sldId id="598" r:id="rId12"/>
    <p:sldId id="670" r:id="rId13"/>
    <p:sldId id="581" r:id="rId14"/>
    <p:sldId id="583" r:id="rId15"/>
    <p:sldId id="585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615" r:id="rId28"/>
    <p:sldId id="617" r:id="rId29"/>
    <p:sldId id="601" r:id="rId30"/>
    <p:sldId id="614" r:id="rId31"/>
    <p:sldId id="600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6" r:id="rId45"/>
    <p:sldId id="677" r:id="rId46"/>
    <p:sldId id="620" r:id="rId47"/>
    <p:sldId id="621" r:id="rId48"/>
    <p:sldId id="622" r:id="rId49"/>
    <p:sldId id="623" r:id="rId50"/>
    <p:sldId id="624" r:id="rId51"/>
    <p:sldId id="625" r:id="rId52"/>
    <p:sldId id="626" r:id="rId53"/>
    <p:sldId id="627" r:id="rId54"/>
    <p:sldId id="628" r:id="rId55"/>
    <p:sldId id="629" r:id="rId56"/>
    <p:sldId id="630" r:id="rId57"/>
    <p:sldId id="577" r:id="rId58"/>
    <p:sldId id="675" r:id="rId59"/>
    <p:sldId id="632" r:id="rId60"/>
    <p:sldId id="633" r:id="rId61"/>
    <p:sldId id="636" r:id="rId62"/>
    <p:sldId id="637" r:id="rId63"/>
    <p:sldId id="638" r:id="rId64"/>
    <p:sldId id="639" r:id="rId65"/>
    <p:sldId id="641" r:id="rId66"/>
    <p:sldId id="643" r:id="rId67"/>
    <p:sldId id="642" r:id="rId68"/>
    <p:sldId id="644" r:id="rId69"/>
    <p:sldId id="645" r:id="rId70"/>
    <p:sldId id="647" r:id="rId71"/>
    <p:sldId id="648" r:id="rId72"/>
    <p:sldId id="680" r:id="rId73"/>
    <p:sldId id="649" r:id="rId74"/>
    <p:sldId id="650" r:id="rId75"/>
    <p:sldId id="651" r:id="rId76"/>
    <p:sldId id="652" r:id="rId77"/>
    <p:sldId id="653" r:id="rId78"/>
    <p:sldId id="654" r:id="rId79"/>
    <p:sldId id="655" r:id="rId80"/>
    <p:sldId id="656" r:id="rId81"/>
    <p:sldId id="657" r:id="rId82"/>
    <p:sldId id="658" r:id="rId83"/>
    <p:sldId id="659" r:id="rId84"/>
    <p:sldId id="660" r:id="rId85"/>
    <p:sldId id="661" r:id="rId86"/>
    <p:sldId id="662" r:id="rId87"/>
    <p:sldId id="663" r:id="rId88"/>
    <p:sldId id="664" r:id="rId89"/>
    <p:sldId id="665" r:id="rId90"/>
    <p:sldId id="666" r:id="rId91"/>
    <p:sldId id="667" r:id="rId92"/>
    <p:sldId id="668" r:id="rId93"/>
    <p:sldId id="669" r:id="rId94"/>
    <p:sldId id="618" r:id="rId95"/>
    <p:sldId id="678" r:id="rId96"/>
    <p:sldId id="679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</a:t>
                </a:r>
                <a:r>
                  <a:rPr lang="en-US" sz="2800" dirty="0" smtClean="0">
                    <a:latin typeface="+mj-lt"/>
                  </a:rPr>
                  <a:t>successor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have more 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reduce the number of IR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 smtClean="0">
                <a:latin typeface="+mj-lt"/>
              </a:rPr>
              <a:t>mapping</a:t>
            </a:r>
            <a:r>
              <a:rPr lang="en-US" sz="2800" dirty="0" smtClean="0">
                <a:latin typeface="+mj-lt"/>
              </a:rPr>
              <a:t> between </a:t>
            </a:r>
            <a:r>
              <a:rPr lang="en-US" sz="2800" b="1" dirty="0" smtClean="0">
                <a:latin typeface="+mj-lt"/>
              </a:rPr>
              <a:t>IR variables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CPU registers</a:t>
            </a: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it’s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variable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it’s 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it’s k-colorable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+ t2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+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 allocation is </a:t>
            </a:r>
            <a:r>
              <a:rPr lang="en-US" sz="2800" dirty="0" smtClean="0">
                <a:latin typeface="+mj-lt"/>
              </a:rPr>
              <a:t>run for </a:t>
            </a:r>
            <a:r>
              <a:rPr lang="en-US" sz="2800" dirty="0" smtClean="0">
                <a:latin typeface="+mj-lt"/>
              </a:rPr>
              <a:t>each function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assume that called functions don’t change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how do we achieve that?</a:t>
            </a:r>
          </a:p>
        </p:txBody>
      </p:sp>
    </p:spTree>
    <p:extLst>
      <p:ext uri="{BB962C8B-B14F-4D97-AF65-F5344CB8AC3E}">
        <p14:creationId xmlns:p14="http://schemas.microsoft.com/office/powerpoint/2010/main" val="3610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 allocation is </a:t>
            </a:r>
            <a:r>
              <a:rPr lang="en-US" sz="2800" dirty="0" smtClean="0">
                <a:latin typeface="+mj-lt"/>
              </a:rPr>
              <a:t>run for </a:t>
            </a:r>
            <a:r>
              <a:rPr lang="en-US" sz="2800" dirty="0" smtClean="0">
                <a:latin typeface="+mj-lt"/>
              </a:rPr>
              <a:t>each function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assume </a:t>
            </a:r>
            <a:r>
              <a:rPr lang="en-US" sz="2800" dirty="0" smtClean="0">
                <a:latin typeface="+mj-lt"/>
              </a:rPr>
              <a:t>registers remain unchanged after functions calls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how do we achieve that?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CPU registers on the stack frame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Registers: t0, t1, … t7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90114" y="1429788"/>
            <a:ext cx="1880216" cy="4419975"/>
            <a:chOff x="9566409" y="1235226"/>
            <a:chExt cx="2269066" cy="5844822"/>
          </a:xfrm>
        </p:grpSpPr>
        <p:grpSp>
          <p:nvGrpSpPr>
            <p:cNvPr id="6" name="Group 5"/>
            <p:cNvGrpSpPr/>
            <p:nvPr/>
          </p:nvGrpSpPr>
          <p:grpSpPr>
            <a:xfrm>
              <a:off x="9566409" y="1235226"/>
              <a:ext cx="2269066" cy="4678774"/>
              <a:chOff x="5703147" y="1519706"/>
              <a:chExt cx="2269066" cy="46787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03147" y="3285631"/>
                <a:ext cx="2269066" cy="584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03147" y="3869831"/>
                <a:ext cx="2269066" cy="584200"/>
              </a:xfrm>
              <a:prstGeom prst="rect">
                <a:avLst/>
              </a:prstGeom>
              <a:solidFill>
                <a:srgbClr val="7030A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base pointer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03147" y="4450605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03147" y="5030080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03147" y="2696270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03147" y="1519706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03147" y="2106990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03147" y="5614280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9566409" y="5914000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</a:t>
              </a:r>
              <a:r>
                <a:rPr lang="en-US" dirty="0" err="1">
                  <a:solidFill>
                    <a:schemeClr val="tx1"/>
                  </a:solidFill>
                </a:rPr>
                <a:t>var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66409" y="6495848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</a:t>
              </a:r>
              <a:r>
                <a:rPr lang="en-US" dirty="0" err="1">
                  <a:solidFill>
                    <a:schemeClr val="tx1"/>
                  </a:solidFill>
                </a:rPr>
                <a:t>var</a:t>
              </a:r>
              <a:r>
                <a:rPr lang="en-US" dirty="0">
                  <a:solidFill>
                    <a:schemeClr val="tx1"/>
                  </a:solidFill>
                </a:rPr>
                <a:t> 2</a:t>
              </a:r>
            </a:p>
          </p:txBody>
        </p:sp>
      </p:grpSp>
      <p:sp>
        <p:nvSpPr>
          <p:cNvPr id="3" name="Left Brace 2"/>
          <p:cNvSpPr/>
          <p:nvPr/>
        </p:nvSpPr>
        <p:spPr>
          <a:xfrm>
            <a:off x="9688552" y="3656082"/>
            <a:ext cx="332509" cy="13217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23763" y="4038735"/>
            <a:ext cx="283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registers backup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some programs </a:t>
            </a:r>
            <a:r>
              <a:rPr lang="en-US" sz="2800" b="1" dirty="0" smtClean="0">
                <a:latin typeface="+mj-lt"/>
              </a:rPr>
              <a:t>manually</a:t>
            </a:r>
            <a:r>
              <a:rPr lang="en-US" sz="2800" dirty="0" smtClean="0">
                <a:latin typeface="+mj-lt"/>
              </a:rPr>
              <a:t> in SPIM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Represent MIPS instructions with Java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interactive debugger (</a:t>
            </a:r>
            <a:r>
              <a:rPr lang="en-US" sz="2800" dirty="0" err="1" smtClean="0">
                <a:latin typeface="+mj-lt"/>
              </a:rPr>
              <a:t>xspim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6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14239</TotalTime>
  <Words>6846</Words>
  <Application>Microsoft Office PowerPoint</Application>
  <PresentationFormat>Widescreen</PresentationFormat>
  <Paragraphs>2484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1238</cp:revision>
  <dcterms:created xsi:type="dcterms:W3CDTF">2019-10-24T09:01:20Z</dcterms:created>
  <dcterms:modified xsi:type="dcterms:W3CDTF">2020-01-21T16:59:22Z</dcterms:modified>
</cp:coreProperties>
</file>