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4"/>
  </p:notesMasterIdLst>
  <p:sldIdLst>
    <p:sldId id="417" r:id="rId2"/>
    <p:sldId id="415" r:id="rId3"/>
    <p:sldId id="499" r:id="rId4"/>
    <p:sldId id="497" r:id="rId5"/>
    <p:sldId id="500" r:id="rId6"/>
    <p:sldId id="498" r:id="rId7"/>
    <p:sldId id="501" r:id="rId8"/>
    <p:sldId id="424" r:id="rId9"/>
    <p:sldId id="425" r:id="rId10"/>
    <p:sldId id="426" r:id="rId11"/>
    <p:sldId id="427" r:id="rId12"/>
    <p:sldId id="483" r:id="rId13"/>
    <p:sldId id="484" r:id="rId14"/>
    <p:sldId id="429" r:id="rId15"/>
    <p:sldId id="503" r:id="rId16"/>
    <p:sldId id="502" r:id="rId17"/>
    <p:sldId id="504" r:id="rId18"/>
    <p:sldId id="260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95" r:id="rId27"/>
    <p:sldId id="505" r:id="rId28"/>
    <p:sldId id="506" r:id="rId29"/>
    <p:sldId id="507" r:id="rId30"/>
    <p:sldId id="346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4" r:id="rId49"/>
    <p:sldId id="463" r:id="rId50"/>
    <p:sldId id="466" r:id="rId51"/>
    <p:sldId id="486" r:id="rId52"/>
    <p:sldId id="487" r:id="rId53"/>
    <p:sldId id="491" r:id="rId54"/>
    <p:sldId id="488" r:id="rId55"/>
    <p:sldId id="489" r:id="rId56"/>
    <p:sldId id="490" r:id="rId57"/>
    <p:sldId id="492" r:id="rId58"/>
    <p:sldId id="493" r:id="rId59"/>
    <p:sldId id="467" r:id="rId60"/>
    <p:sldId id="469" r:id="rId61"/>
    <p:sldId id="470" r:id="rId62"/>
    <p:sldId id="471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481" r:id="rId72"/>
    <p:sldId id="48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</a:t>
            </a:r>
            <a:r>
              <a:rPr lang="en-US" sz="2800" dirty="0" smtClean="0">
                <a:latin typeface="+mj-lt"/>
              </a:rPr>
              <a:t>0))), </a:t>
            </a:r>
            <a:r>
              <a:rPr lang="en-US" sz="2800" dirty="0" smtClean="0">
                <a:latin typeface="+mj-lt"/>
              </a:rPr>
              <a:t>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</a:t>
            </a:r>
            <a:r>
              <a:rPr lang="en-US" sz="2800" dirty="0" smtClean="0">
                <a:latin typeface="+mj-lt"/>
              </a:rPr>
              <a:t>0))), </a:t>
            </a:r>
            <a:r>
              <a:rPr lang="en-US" sz="2800" dirty="0" smtClean="0">
                <a:latin typeface="+mj-lt"/>
              </a:rPr>
              <a:t>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have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have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0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9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93310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N: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(()){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40775"/>
            <a:ext cx="371051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has a predictive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doesn’t…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substitution: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6659</TotalTime>
  <Words>1774</Words>
  <Application>Microsoft Office PowerPoint</Application>
  <PresentationFormat>Widescreen</PresentationFormat>
  <Paragraphs>633</Paragraphs>
  <Slides>72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539</cp:revision>
  <dcterms:created xsi:type="dcterms:W3CDTF">2019-10-24T09:01:20Z</dcterms:created>
  <dcterms:modified xsi:type="dcterms:W3CDTF">2021-10-27T14:58:24Z</dcterms:modified>
</cp:coreProperties>
</file>