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3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82" r:id="rId33"/>
    <p:sldId id="642" r:id="rId34"/>
    <p:sldId id="683" r:id="rId35"/>
    <p:sldId id="645" r:id="rId36"/>
    <p:sldId id="643" r:id="rId37"/>
    <p:sldId id="644" r:id="rId38"/>
    <p:sldId id="649" r:id="rId39"/>
    <p:sldId id="647" r:id="rId40"/>
    <p:sldId id="684" r:id="rId41"/>
    <p:sldId id="648" r:id="rId42"/>
    <p:sldId id="650" r:id="rId43"/>
    <p:sldId id="651" r:id="rId44"/>
    <p:sldId id="652" r:id="rId45"/>
    <p:sldId id="698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6" r:id="rId56"/>
    <p:sldId id="697" r:id="rId57"/>
    <p:sldId id="615" r:id="rId58"/>
    <p:sldId id="685" r:id="rId59"/>
    <p:sldId id="612" r:id="rId60"/>
    <p:sldId id="653" r:id="rId61"/>
    <p:sldId id="654" r:id="rId62"/>
    <p:sldId id="655" r:id="rId63"/>
    <p:sldId id="613" r:id="rId64"/>
    <p:sldId id="700" r:id="rId65"/>
    <p:sldId id="656" r:id="rId66"/>
    <p:sldId id="614" r:id="rId67"/>
    <p:sldId id="660" r:id="rId68"/>
    <p:sldId id="661" r:id="rId69"/>
    <p:sldId id="657" r:id="rId70"/>
    <p:sldId id="658" r:id="rId71"/>
    <p:sldId id="666" r:id="rId72"/>
    <p:sldId id="662" r:id="rId73"/>
    <p:sldId id="663" r:id="rId74"/>
    <p:sldId id="616" r:id="rId75"/>
    <p:sldId id="664" r:id="rId76"/>
    <p:sldId id="665" r:id="rId77"/>
    <p:sldId id="667" r:id="rId78"/>
    <p:sldId id="699" r:id="rId79"/>
    <p:sldId id="668" r:id="rId80"/>
    <p:sldId id="670" r:id="rId81"/>
    <p:sldId id="671" r:id="rId82"/>
    <p:sldId id="672" r:id="rId83"/>
    <p:sldId id="673" r:id="rId84"/>
    <p:sldId id="674" r:id="rId85"/>
    <p:sldId id="675" r:id="rId86"/>
    <p:sldId id="676" r:id="rId87"/>
    <p:sldId id="677" r:id="rId88"/>
    <p:sldId id="678" r:id="rId89"/>
    <p:sldId id="679" r:id="rId90"/>
    <p:sldId id="680" r:id="rId91"/>
    <p:sldId id="681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t7)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4200" y="2323011"/>
            <a:ext cx="4328943" cy="1267629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</a:t>
            </a:r>
          </a:p>
        </p:txBody>
      </p:sp>
      <p:sp>
        <p:nvSpPr>
          <p:cNvPr id="2" name="Down Arrow 1"/>
          <p:cNvSpPr/>
          <p:nvPr/>
        </p:nvSpPr>
        <p:spPr>
          <a:xfrm>
            <a:off x="8712081" y="378474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24200" y="4147983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55488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4097032" y="4040660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097032" y="5018274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PrintInt</a:t>
            </a:r>
            <a:r>
              <a:rPr lang="en-US" sz="2400" dirty="0" smtClean="0">
                <a:solidFill>
                  <a:schemeClr val="accent1"/>
                </a:solidFill>
              </a:rPr>
              <a:t>(17)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PrintStr</a:t>
            </a:r>
            <a:r>
              <a:rPr lang="en-US" sz="2400" dirty="0" smtClean="0">
                <a:solidFill>
                  <a:schemeClr val="accent1"/>
                </a:solidFill>
              </a:rPr>
              <a:t>(“hello”)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g</a:t>
            </a:r>
            <a:r>
              <a:rPr lang="en-US" sz="2800" dirty="0" smtClean="0">
                <a:solidFill>
                  <a:schemeClr val="accent3"/>
                </a:solidFill>
              </a:rPr>
              <a:t>lobal data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code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Runing</a:t>
            </a:r>
            <a:r>
              <a:rPr lang="en-US" sz="2800" dirty="0" smtClean="0">
                <a:latin typeface="+mj-lt"/>
              </a:rPr>
              <a:t> 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649852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2480"/>
            <a:ext cx="5519488" cy="72772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14591</TotalTime>
  <Words>7943</Words>
  <Application>Microsoft Office PowerPoint</Application>
  <PresentationFormat>Widescreen</PresentationFormat>
  <Paragraphs>1714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1193</cp:revision>
  <dcterms:created xsi:type="dcterms:W3CDTF">2019-10-24T09:01:20Z</dcterms:created>
  <dcterms:modified xsi:type="dcterms:W3CDTF">2021-09-15T04:37:26Z</dcterms:modified>
</cp:coreProperties>
</file>