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575" r:id="rId3"/>
    <p:sldId id="578" r:id="rId4"/>
    <p:sldId id="580" r:id="rId5"/>
    <p:sldId id="671" r:id="rId6"/>
    <p:sldId id="672" r:id="rId7"/>
    <p:sldId id="576" r:id="rId8"/>
    <p:sldId id="598" r:id="rId9"/>
    <p:sldId id="670" r:id="rId10"/>
    <p:sldId id="581" r:id="rId11"/>
    <p:sldId id="583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615" r:id="rId25"/>
    <p:sldId id="617" r:id="rId26"/>
    <p:sldId id="601" r:id="rId27"/>
    <p:sldId id="614" r:id="rId28"/>
    <p:sldId id="600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6" r:id="rId42"/>
    <p:sldId id="618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577" r:id="rId55"/>
    <p:sldId id="632" r:id="rId56"/>
    <p:sldId id="633" r:id="rId57"/>
    <p:sldId id="636" r:id="rId58"/>
    <p:sldId id="637" r:id="rId59"/>
    <p:sldId id="638" r:id="rId60"/>
    <p:sldId id="639" r:id="rId61"/>
    <p:sldId id="641" r:id="rId62"/>
    <p:sldId id="643" r:id="rId63"/>
    <p:sldId id="642" r:id="rId64"/>
    <p:sldId id="644" r:id="rId65"/>
    <p:sldId id="645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54" r:id="rId74"/>
    <p:sldId id="655" r:id="rId75"/>
    <p:sldId id="656" r:id="rId76"/>
    <p:sldId id="657" r:id="rId77"/>
    <p:sldId id="658" r:id="rId78"/>
    <p:sldId id="659" r:id="rId79"/>
    <p:sldId id="660" r:id="rId80"/>
    <p:sldId id="661" r:id="rId81"/>
    <p:sldId id="662" r:id="rId82"/>
    <p:sldId id="663" r:id="rId83"/>
    <p:sldId id="664" r:id="rId84"/>
    <p:sldId id="665" r:id="rId85"/>
    <p:sldId id="666" r:id="rId86"/>
    <p:sldId id="667" r:id="rId87"/>
    <p:sldId id="668" r:id="rId88"/>
    <p:sldId id="66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register (t1, t2,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t1 and t2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They appear together in one of the liveness sets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13565</TotalTime>
  <Words>6450</Words>
  <Application>Microsoft Office PowerPoint</Application>
  <PresentationFormat>Widescreen</PresentationFormat>
  <Paragraphs>2391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1193</cp:revision>
  <dcterms:created xsi:type="dcterms:W3CDTF">2019-10-24T09:01:20Z</dcterms:created>
  <dcterms:modified xsi:type="dcterms:W3CDTF">2020-01-06T08:44:43Z</dcterms:modified>
</cp:coreProperties>
</file>