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0"/>
  </p:notesMasterIdLst>
  <p:sldIdLst>
    <p:sldId id="417" r:id="rId2"/>
    <p:sldId id="575" r:id="rId3"/>
    <p:sldId id="578" r:id="rId4"/>
    <p:sldId id="580" r:id="rId5"/>
    <p:sldId id="671" r:id="rId6"/>
    <p:sldId id="672" r:id="rId7"/>
    <p:sldId id="576" r:id="rId8"/>
    <p:sldId id="598" r:id="rId9"/>
    <p:sldId id="670" r:id="rId10"/>
    <p:sldId id="581" r:id="rId11"/>
    <p:sldId id="583" r:id="rId12"/>
    <p:sldId id="585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615" r:id="rId25"/>
    <p:sldId id="617" r:id="rId26"/>
    <p:sldId id="601" r:id="rId27"/>
    <p:sldId id="614" r:id="rId28"/>
    <p:sldId id="600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6" r:id="rId42"/>
    <p:sldId id="618" r:id="rId43"/>
    <p:sldId id="620" r:id="rId44"/>
    <p:sldId id="621" r:id="rId45"/>
    <p:sldId id="622" r:id="rId46"/>
    <p:sldId id="623" r:id="rId47"/>
    <p:sldId id="624" r:id="rId48"/>
    <p:sldId id="625" r:id="rId49"/>
    <p:sldId id="626" r:id="rId50"/>
    <p:sldId id="627" r:id="rId51"/>
    <p:sldId id="628" r:id="rId52"/>
    <p:sldId id="629" r:id="rId53"/>
    <p:sldId id="630" r:id="rId54"/>
    <p:sldId id="577" r:id="rId55"/>
    <p:sldId id="632" r:id="rId56"/>
    <p:sldId id="633" r:id="rId57"/>
    <p:sldId id="636" r:id="rId58"/>
    <p:sldId id="637" r:id="rId59"/>
    <p:sldId id="638" r:id="rId60"/>
    <p:sldId id="639" r:id="rId61"/>
    <p:sldId id="641" r:id="rId62"/>
    <p:sldId id="643" r:id="rId63"/>
    <p:sldId id="642" r:id="rId64"/>
    <p:sldId id="644" r:id="rId65"/>
    <p:sldId id="645" r:id="rId66"/>
    <p:sldId id="647" r:id="rId67"/>
    <p:sldId id="648" r:id="rId68"/>
    <p:sldId id="649" r:id="rId69"/>
    <p:sldId id="650" r:id="rId70"/>
    <p:sldId id="651" r:id="rId71"/>
    <p:sldId id="652" r:id="rId72"/>
    <p:sldId id="653" r:id="rId73"/>
    <p:sldId id="654" r:id="rId74"/>
    <p:sldId id="655" r:id="rId75"/>
    <p:sldId id="656" r:id="rId76"/>
    <p:sldId id="657" r:id="rId77"/>
    <p:sldId id="658" r:id="rId78"/>
    <p:sldId id="659" r:id="rId79"/>
    <p:sldId id="660" r:id="rId80"/>
    <p:sldId id="661" r:id="rId81"/>
    <p:sldId id="662" r:id="rId82"/>
    <p:sldId id="663" r:id="rId83"/>
    <p:sldId id="664" r:id="rId84"/>
    <p:sldId id="665" r:id="rId85"/>
    <p:sldId id="666" r:id="rId86"/>
    <p:sldId id="667" r:id="rId87"/>
    <p:sldId id="668" r:id="rId88"/>
    <p:sldId id="669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Register Allocation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2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5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0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8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4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5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8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6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an instruction and it’s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instruction is a </a:t>
            </a:r>
            <a:r>
              <a:rPr lang="en-US" sz="2800" b="1" dirty="0" smtClean="0">
                <a:latin typeface="+mj-lt"/>
              </a:rPr>
              <a:t>branch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Connect it to the instruction the comes after the </a:t>
            </a:r>
            <a:r>
              <a:rPr lang="en-US" sz="2800" b="1" dirty="0" smtClean="0">
                <a:latin typeface="+mj-lt"/>
              </a:rPr>
              <a:t>target label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38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7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2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8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7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1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07229" y="2734491"/>
            <a:ext cx="537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Second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0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2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4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821970"/>
            <a:ext cx="3334588" cy="20162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* (y – z)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7166" y="1529866"/>
            <a:ext cx="3078051" cy="460047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760891" y="3743852"/>
            <a:ext cx="1611086" cy="1725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8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2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3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6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1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0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4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3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2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liveness analysis to construct the </a:t>
            </a:r>
            <a:r>
              <a:rPr lang="en-US" sz="2800" b="1" dirty="0" smtClean="0">
                <a:latin typeface="+mj-lt"/>
              </a:rPr>
              <a:t>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register (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, …)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 appear </a:t>
            </a:r>
            <a:r>
              <a:rPr lang="en-US" sz="2800" dirty="0">
                <a:latin typeface="+mj-lt"/>
              </a:rPr>
              <a:t>together in one of the liveness </a:t>
            </a:r>
            <a:r>
              <a:rPr lang="en-US" sz="2800" dirty="0" smtClean="0">
                <a:latin typeface="+mj-lt"/>
              </a:rPr>
              <a:t>sets: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6105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1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Chaitin’s</a:t>
            </a:r>
            <a:r>
              <a:rPr lang="en-US" sz="2800" dirty="0" smtClean="0">
                <a:latin typeface="+mj-lt"/>
              </a:rPr>
              <a:t>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0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8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4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1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2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2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3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Coloring (k = 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2335" y="2734491"/>
            <a:ext cx="6407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Pop nodes and assign colors…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2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7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8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4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6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6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6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2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0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8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7417" y="2734491"/>
            <a:ext cx="453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First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4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3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0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According to the coloring, our register allocation is:</a:t>
            </a:r>
            <a:endParaRPr lang="en-US" sz="2800" b="1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17712"/>
              </p:ext>
            </p:extLst>
          </p:nvPr>
        </p:nvGraphicFramePr>
        <p:xfrm>
          <a:off x="3716414" y="2127916"/>
          <a:ext cx="475917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816777111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Color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Register allocation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0469" y="1529865"/>
            <a:ext cx="3078051" cy="46445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9088" y="1529865"/>
            <a:ext cx="2972892" cy="44781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16($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1, end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$t0, 1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$t0, $t1, $t0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72669"/>
              </p:ext>
            </p:extLst>
          </p:nvPr>
        </p:nvGraphicFramePr>
        <p:xfrm>
          <a:off x="4493706" y="1529865"/>
          <a:ext cx="317278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8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13577</TotalTime>
  <Words>6455</Words>
  <Application>Microsoft Office PowerPoint</Application>
  <PresentationFormat>Widescreen</PresentationFormat>
  <Paragraphs>2392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Calibri</vt:lpstr>
      <vt:lpstr>Calibri Light</vt:lpstr>
      <vt:lpstr>Courier New</vt:lpstr>
      <vt:lpstr>Retrospect</vt:lpstr>
      <vt:lpstr>Register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1195</cp:revision>
  <dcterms:created xsi:type="dcterms:W3CDTF">2019-10-24T09:01:20Z</dcterms:created>
  <dcterms:modified xsi:type="dcterms:W3CDTF">2020-01-06T08:56:41Z</dcterms:modified>
</cp:coreProperties>
</file>