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43"/>
  </p:notesMasterIdLst>
  <p:sldIdLst>
    <p:sldId id="417" r:id="rId2"/>
    <p:sldId id="574" r:id="rId3"/>
    <p:sldId id="575" r:id="rId4"/>
    <p:sldId id="578" r:id="rId5"/>
    <p:sldId id="579" r:id="rId6"/>
    <p:sldId id="576" r:id="rId7"/>
    <p:sldId id="598" r:id="rId8"/>
    <p:sldId id="580" r:id="rId9"/>
    <p:sldId id="581" r:id="rId10"/>
    <p:sldId id="583" r:id="rId11"/>
    <p:sldId id="585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615" r:id="rId24"/>
    <p:sldId id="599" r:id="rId25"/>
    <p:sldId id="601" r:id="rId26"/>
    <p:sldId id="614" r:id="rId27"/>
    <p:sldId id="600" r:id="rId28"/>
    <p:sldId id="602" r:id="rId29"/>
    <p:sldId id="603" r:id="rId30"/>
    <p:sldId id="604" r:id="rId31"/>
    <p:sldId id="605" r:id="rId32"/>
    <p:sldId id="606" r:id="rId33"/>
    <p:sldId id="607" r:id="rId34"/>
    <p:sldId id="608" r:id="rId35"/>
    <p:sldId id="609" r:id="rId36"/>
    <p:sldId id="610" r:id="rId37"/>
    <p:sldId id="611" r:id="rId38"/>
    <p:sldId id="612" r:id="rId39"/>
    <p:sldId id="613" r:id="rId40"/>
    <p:sldId id="616" r:id="rId41"/>
    <p:sldId id="5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Register Allocation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17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56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05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25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9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4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052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18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869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88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t9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a3, a4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v1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r</a:t>
            </a:r>
            <a:r>
              <a:rPr lang="en-US" sz="2800" dirty="0" err="1" smtClean="0">
                <a:latin typeface="+mj-lt"/>
              </a:rPr>
              <a:t>a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work with MIPS32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32-bit registers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524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6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76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lumMod val="75000"/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14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Second pass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10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0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2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48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141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8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3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732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1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5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7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7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45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3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Control Flow Graph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3334588" cy="20162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* (y – z)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(a)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a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87166" y="914400"/>
            <a:ext cx="3078051" cy="521594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t4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4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t2, t3,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t1, t4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t5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t7, t8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t9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8001074" y="592793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22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40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48994" y="1249981"/>
            <a:ext cx="3078051" cy="521594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z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sub t2, t3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t2, 4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= a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= 1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t9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= a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3148" y="41757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19100" y="41757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310568" y="41757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83148" y="8019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19100" y="80198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310568" y="8019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83148" y="11807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19100" y="118078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310568" y="11807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83148" y="156519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19100" y="156519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310568" y="156519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183148" y="19496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19100" y="194960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10568" y="19496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83148" y="233401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19100" y="233401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310568" y="233401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183148" y="271281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19100" y="271281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310568" y="271281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83148" y="309722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19100" y="309722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10568" y="3097228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183148" y="34816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119100" y="348164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310568" y="348164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183148" y="386605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119100" y="386605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310568" y="386605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183148" y="425046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19100" y="425046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310568" y="425046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183148" y="463487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119100" y="463487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310568" y="463487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83148" y="501367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119100" y="501367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310568" y="501367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183148" y="53980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119100" y="539808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310568" y="53980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7" name="Elbow Connector 106"/>
          <p:cNvCxnSpPr>
            <a:stCxn id="3" idx="3"/>
            <a:endCxn id="62" idx="3"/>
          </p:cNvCxnSpPr>
          <p:nvPr/>
        </p:nvCxnSpPr>
        <p:spPr>
          <a:xfrm>
            <a:off x="6746044" y="558221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5" idx="3"/>
            <a:endCxn id="68" idx="3"/>
          </p:cNvCxnSpPr>
          <p:nvPr/>
        </p:nvCxnSpPr>
        <p:spPr>
          <a:xfrm>
            <a:off x="6746044" y="1321431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71" idx="3"/>
            <a:endCxn id="74" idx="3"/>
          </p:cNvCxnSpPr>
          <p:nvPr/>
        </p:nvCxnSpPr>
        <p:spPr>
          <a:xfrm>
            <a:off x="6746044" y="2090255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77" idx="3"/>
            <a:endCxn id="80" idx="3"/>
          </p:cNvCxnSpPr>
          <p:nvPr/>
        </p:nvCxnSpPr>
        <p:spPr>
          <a:xfrm>
            <a:off x="6746044" y="2853465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83" idx="3"/>
            <a:endCxn id="86" idx="3"/>
          </p:cNvCxnSpPr>
          <p:nvPr/>
        </p:nvCxnSpPr>
        <p:spPr>
          <a:xfrm>
            <a:off x="6746044" y="3622289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89" idx="3"/>
            <a:endCxn id="92" idx="3"/>
          </p:cNvCxnSpPr>
          <p:nvPr/>
        </p:nvCxnSpPr>
        <p:spPr>
          <a:xfrm>
            <a:off x="6746044" y="4391113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95" idx="3"/>
            <a:endCxn id="98" idx="3"/>
          </p:cNvCxnSpPr>
          <p:nvPr/>
        </p:nvCxnSpPr>
        <p:spPr>
          <a:xfrm>
            <a:off x="6746044" y="5154323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62" idx="1"/>
            <a:endCxn id="65" idx="1"/>
          </p:cNvCxnSpPr>
          <p:nvPr/>
        </p:nvCxnSpPr>
        <p:spPr>
          <a:xfrm rot="10800000" flipV="1">
            <a:off x="4183148" y="942633"/>
            <a:ext cx="12700" cy="378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68" idx="1"/>
            <a:endCxn id="71" idx="1"/>
          </p:cNvCxnSpPr>
          <p:nvPr/>
        </p:nvCxnSpPr>
        <p:spPr>
          <a:xfrm rot="10800000" flipV="1">
            <a:off x="4183148" y="1705843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74" idx="1"/>
            <a:endCxn id="77" idx="1"/>
          </p:cNvCxnSpPr>
          <p:nvPr/>
        </p:nvCxnSpPr>
        <p:spPr>
          <a:xfrm rot="10800000" flipV="1">
            <a:off x="4183148" y="2474667"/>
            <a:ext cx="12700" cy="378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80" idx="1"/>
            <a:endCxn id="83" idx="1"/>
          </p:cNvCxnSpPr>
          <p:nvPr/>
        </p:nvCxnSpPr>
        <p:spPr>
          <a:xfrm rot="10800000" flipV="1">
            <a:off x="4183148" y="3237877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86" idx="1"/>
            <a:endCxn id="89" idx="1"/>
          </p:cNvCxnSpPr>
          <p:nvPr/>
        </p:nvCxnSpPr>
        <p:spPr>
          <a:xfrm rot="10800000" flipV="1">
            <a:off x="4183148" y="4006701"/>
            <a:ext cx="12700" cy="38441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92" idx="1"/>
            <a:endCxn id="95" idx="1"/>
          </p:cNvCxnSpPr>
          <p:nvPr/>
        </p:nvCxnSpPr>
        <p:spPr>
          <a:xfrm rot="10800000" flipV="1">
            <a:off x="4183148" y="4775525"/>
            <a:ext cx="12700" cy="37879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80" idx="1"/>
            <a:endCxn id="95" idx="1"/>
          </p:cNvCxnSpPr>
          <p:nvPr/>
        </p:nvCxnSpPr>
        <p:spPr>
          <a:xfrm rot="10800000" flipV="1">
            <a:off x="4183148" y="3237877"/>
            <a:ext cx="12700" cy="1916446"/>
          </a:xfrm>
          <a:prstGeom prst="bentConnector3">
            <a:avLst>
              <a:gd name="adj1" fmla="val 40736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68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TODO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47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Liveness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pass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30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653647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649858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9858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49858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649858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49858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698885" y="548913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t9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649858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698885" y="592793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t10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649858" y="59154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698885" y="6359470"/>
            <a:ext cx="2562896" cy="281297"/>
          </a:xfrm>
          <a:prstGeom prst="rect">
            <a:avLst/>
          </a:prstGeom>
          <a:solidFill>
            <a:srgbClr val="FFC000">
              <a:alpha val="3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t10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649858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t10 }</a:t>
            </a:r>
            <a:endParaRPr lang="en-US" sz="1700" b="1" dirty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80333" y="6209231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80333" y="5770429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698885" y="41739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t7 = 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698885" y="461272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t8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698885" y="503824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 = add t7, t8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5980333" y="489402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980333" y="445522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980333" y="5319542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698885" y="285339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t5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698885" y="329219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4698885" y="3717715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t6, 1, end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980333" y="3573492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980333" y="3134690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4698885" y="1538184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z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197698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sub t2, 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2402506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 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258283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1819481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2683803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5980333" y="3999012"/>
            <a:ext cx="0" cy="174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667221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106023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y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948518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1387320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66567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1060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153213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197698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24025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285435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001074" y="329060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001074" y="3712214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001074" y="417751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8001074" y="4611758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001074" y="5036756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001074" y="5489132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001074" y="592749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001074" y="6359470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cxnSp>
        <p:nvCxnSpPr>
          <p:cNvPr id="165" name="Elbow Connector 164"/>
          <p:cNvCxnSpPr>
            <a:stCxn id="129" idx="1"/>
            <a:endCxn id="95" idx="1"/>
          </p:cNvCxnSpPr>
          <p:nvPr/>
        </p:nvCxnSpPr>
        <p:spPr>
          <a:xfrm rot="10800000" flipV="1">
            <a:off x="4698885" y="3858363"/>
            <a:ext cx="12700" cy="2210219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33399" y="112458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112458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02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13458</TotalTime>
  <Words>4756</Words>
  <Application>Microsoft Office PowerPoint</Application>
  <PresentationFormat>Widescreen</PresentationFormat>
  <Paragraphs>1480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Retrospect</vt:lpstr>
      <vt:lpstr>Register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1155</cp:revision>
  <dcterms:created xsi:type="dcterms:W3CDTF">2019-10-24T09:01:20Z</dcterms:created>
  <dcterms:modified xsi:type="dcterms:W3CDTF">2020-01-06T06:57:26Z</dcterms:modified>
</cp:coreProperties>
</file>