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4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37" r:id="rId88"/>
    <p:sldId id="343" r:id="rId89"/>
    <p:sldId id="344" r:id="rId90"/>
    <p:sldId id="345" r:id="rId91"/>
    <p:sldId id="340" r:id="rId92"/>
    <p:sldId id="342" r:id="rId93"/>
    <p:sldId id="320" r:id="rId94"/>
    <p:sldId id="321" r:id="rId95"/>
    <p:sldId id="324" r:id="rId96"/>
    <p:sldId id="325" r:id="rId97"/>
    <p:sldId id="326" r:id="rId98"/>
    <p:sldId id="327" r:id="rId99"/>
    <p:sldId id="332" r:id="rId100"/>
    <p:sldId id="333" r:id="rId101"/>
    <p:sldId id="334" r:id="rId102"/>
    <p:sldId id="335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40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1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22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10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98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61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52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20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01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@@@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is the exported function </a:t>
            </a:r>
            <a:r>
              <a:rPr lang="en-US" sz="2800" b="1" dirty="0" err="1" smtClean="0">
                <a:latin typeface="+mj-lt"/>
              </a:rPr>
              <a:t>yylex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b="1" dirty="0" err="1" smtClean="0">
                <a:latin typeface="+mj-lt"/>
              </a:rPr>
              <a:t>yylex</a:t>
            </a:r>
            <a:r>
              <a:rPr lang="en-US" sz="2800" dirty="0" smtClean="0">
                <a:latin typeface="+mj-lt"/>
              </a:rPr>
              <a:t> function 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Example: Counting Lines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lines for a given input file?</a:t>
            </a:r>
          </a:p>
        </p:txBody>
      </p:sp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 = 0</a:t>
            </a:r>
            <a:r>
              <a:rPr lang="en-US" sz="2200" b="1" dirty="0" smtClean="0">
                <a:latin typeface="+mj-lt"/>
              </a:rPr>
              <a:t>;</a:t>
            </a: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latin typeface="+mj-lt"/>
              </a:rPr>
              <a:t>NEWLINE </a:t>
            </a:r>
            <a:r>
              <a:rPr lang="en-US" sz="2200" b="1" dirty="0">
                <a:latin typeface="+mj-lt"/>
              </a:rPr>
              <a:t>= \n|\</a:t>
            </a:r>
            <a:r>
              <a:rPr lang="en-US" sz="2200" b="1" dirty="0" smtClean="0">
                <a:latin typeface="+mj-lt"/>
              </a:rPr>
              <a:t>r\n</a:t>
            </a:r>
          </a:p>
          <a:p>
            <a:r>
              <a:rPr lang="en-US" sz="2200" b="1" dirty="0" smtClean="0">
                <a:latin typeface="+mj-lt"/>
              </a:rPr>
              <a:t>ANY </a:t>
            </a:r>
            <a:r>
              <a:rPr lang="en-US" sz="2200" b="1" dirty="0">
                <a:latin typeface="+mj-lt"/>
              </a:rPr>
              <a:t>= </a:t>
            </a:r>
            <a:r>
              <a:rPr lang="en-US" sz="2200" b="1" dirty="0" smtClean="0">
                <a:latin typeface="+mj-lt"/>
              </a:rPr>
              <a:t>.*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NEWLINE} {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++;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ANY} {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type) { 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); } 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= 0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69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NEWLINE = \n|\r\n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ANY = .*</a:t>
            </a:r>
          </a:p>
        </p:txBody>
      </p:sp>
    </p:spTree>
    <p:extLst>
      <p:ext uri="{BB962C8B-B14F-4D97-AF65-F5344CB8AC3E}">
        <p14:creationId xmlns:p14="http://schemas.microsoft.com/office/powerpoint/2010/main" val="5183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{NEWLINE} {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++;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{ANY} {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);}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0;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  <a:p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("Lines: " +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l.lines_count</a:t>
            </a:r>
            <a:r>
              <a:rPr lang="en-US" sz="2800" dirty="0">
                <a:latin typeface="+mj-lt"/>
              </a:rPr>
              <a:t> + "\n");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8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42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5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2575</TotalTime>
  <Words>1568</Words>
  <Application>Microsoft Office PowerPoint</Application>
  <PresentationFormat>Widescreen</PresentationFormat>
  <Paragraphs>839</Paragraphs>
  <Slides>102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245</cp:revision>
  <dcterms:created xsi:type="dcterms:W3CDTF">2019-10-24T09:01:20Z</dcterms:created>
  <dcterms:modified xsi:type="dcterms:W3CDTF">2019-11-02T16:03:36Z</dcterms:modified>
</cp:coreProperties>
</file>