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28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85" r:id="rId17"/>
    <p:sldId id="604" r:id="rId18"/>
    <p:sldId id="586" r:id="rId19"/>
    <p:sldId id="605" r:id="rId20"/>
    <p:sldId id="587" r:id="rId21"/>
    <p:sldId id="606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607" r:id="rId49"/>
    <p:sldId id="609" r:id="rId50"/>
    <p:sldId id="610" r:id="rId51"/>
    <p:sldId id="611" r:id="rId52"/>
    <p:sldId id="612" r:id="rId53"/>
    <p:sldId id="613" r:id="rId54"/>
    <p:sldId id="616" r:id="rId55"/>
    <p:sldId id="633" r:id="rId56"/>
    <p:sldId id="664" r:id="rId57"/>
    <p:sldId id="665" r:id="rId58"/>
    <p:sldId id="634" r:id="rId59"/>
    <p:sldId id="635" r:id="rId60"/>
    <p:sldId id="618" r:id="rId61"/>
    <p:sldId id="636" r:id="rId62"/>
    <p:sldId id="619" r:id="rId63"/>
    <p:sldId id="637" r:id="rId64"/>
    <p:sldId id="620" r:id="rId65"/>
    <p:sldId id="638" r:id="rId66"/>
    <p:sldId id="662" r:id="rId67"/>
    <p:sldId id="663" r:id="rId68"/>
    <p:sldId id="621" r:id="rId69"/>
    <p:sldId id="639" r:id="rId70"/>
    <p:sldId id="622" r:id="rId71"/>
    <p:sldId id="640" r:id="rId72"/>
    <p:sldId id="623" r:id="rId73"/>
    <p:sldId id="641" r:id="rId74"/>
    <p:sldId id="642" r:id="rId75"/>
    <p:sldId id="643" r:id="rId76"/>
    <p:sldId id="624" r:id="rId77"/>
    <p:sldId id="644" r:id="rId78"/>
    <p:sldId id="626" r:id="rId79"/>
    <p:sldId id="645" r:id="rId80"/>
    <p:sldId id="627" r:id="rId81"/>
    <p:sldId id="646" r:id="rId82"/>
    <p:sldId id="628" r:id="rId83"/>
    <p:sldId id="647" r:id="rId84"/>
    <p:sldId id="630" r:id="rId85"/>
    <p:sldId id="648" r:id="rId86"/>
    <p:sldId id="649" r:id="rId87"/>
    <p:sldId id="650" r:id="rId88"/>
    <p:sldId id="651" r:id="rId89"/>
    <p:sldId id="652" r:id="rId90"/>
    <p:sldId id="654" r:id="rId91"/>
    <p:sldId id="657" r:id="rId92"/>
    <p:sldId id="655" r:id="rId93"/>
    <p:sldId id="658" r:id="rId94"/>
    <p:sldId id="656" r:id="rId95"/>
    <p:sldId id="659" r:id="rId96"/>
    <p:sldId id="660" r:id="rId97"/>
    <p:sldId id="661" r:id="rId98"/>
    <p:sldId id="667" r:id="rId99"/>
    <p:sldId id="669" r:id="rId100"/>
    <p:sldId id="668" r:id="rId101"/>
    <p:sldId id="666" r:id="rId102"/>
    <p:sldId id="670" r:id="rId103"/>
    <p:sldId id="671" r:id="rId104"/>
    <p:sldId id="672" r:id="rId105"/>
    <p:sldId id="677" r:id="rId106"/>
    <p:sldId id="678" r:id="rId107"/>
    <p:sldId id="679" r:id="rId108"/>
    <p:sldId id="680" r:id="rId109"/>
    <p:sldId id="681" r:id="rId110"/>
    <p:sldId id="683" r:id="rId111"/>
    <p:sldId id="684" r:id="rId112"/>
    <p:sldId id="685" r:id="rId113"/>
    <p:sldId id="686" r:id="rId114"/>
    <p:sldId id="687" r:id="rId115"/>
    <p:sldId id="688" r:id="rId116"/>
    <p:sldId id="689" r:id="rId117"/>
    <p:sldId id="690" r:id="rId118"/>
    <p:sldId id="674" r:id="rId119"/>
    <p:sldId id="691" r:id="rId120"/>
    <p:sldId id="692" r:id="rId121"/>
    <p:sldId id="693" r:id="rId122"/>
    <p:sldId id="694" r:id="rId123"/>
    <p:sldId id="695" r:id="rId124"/>
    <p:sldId id="696" r:id="rId125"/>
    <p:sldId id="697" r:id="rId126"/>
    <p:sldId id="698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z;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z;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z;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z;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z;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9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$0xaa,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0x4(%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051" y="441405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Returns the type of the node (if relevant…)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7819</TotalTime>
  <Words>5765</Words>
  <Application>Microsoft Office PowerPoint</Application>
  <PresentationFormat>Widescreen</PresentationFormat>
  <Paragraphs>2922</Paragraphs>
  <Slides>126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1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853</cp:revision>
  <dcterms:created xsi:type="dcterms:W3CDTF">2019-10-24T09:01:20Z</dcterms:created>
  <dcterms:modified xsi:type="dcterms:W3CDTF">2019-12-22T09:59:07Z</dcterms:modified>
</cp:coreProperties>
</file>