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6"/>
  </p:notesMasterIdLst>
  <p:sldIdLst>
    <p:sldId id="417" r:id="rId2"/>
    <p:sldId id="524" r:id="rId3"/>
    <p:sldId id="574" r:id="rId4"/>
    <p:sldId id="575" r:id="rId5"/>
    <p:sldId id="579" r:id="rId6"/>
    <p:sldId id="580" r:id="rId7"/>
    <p:sldId id="551" r:id="rId8"/>
    <p:sldId id="552" r:id="rId9"/>
    <p:sldId id="581" r:id="rId10"/>
    <p:sldId id="576" r:id="rId11"/>
    <p:sldId id="582" r:id="rId12"/>
    <p:sldId id="553" r:id="rId13"/>
    <p:sldId id="583" r:id="rId14"/>
    <p:sldId id="554" r:id="rId15"/>
    <p:sldId id="584" r:id="rId16"/>
    <p:sldId id="585" r:id="rId17"/>
    <p:sldId id="604" r:id="rId18"/>
    <p:sldId id="586" r:id="rId19"/>
    <p:sldId id="605" r:id="rId20"/>
    <p:sldId id="587" r:id="rId21"/>
    <p:sldId id="606" r:id="rId22"/>
    <p:sldId id="558" r:id="rId23"/>
    <p:sldId id="588" r:id="rId24"/>
    <p:sldId id="559" r:id="rId25"/>
    <p:sldId id="589" r:id="rId26"/>
    <p:sldId id="560" r:id="rId27"/>
    <p:sldId id="590" r:id="rId28"/>
    <p:sldId id="561" r:id="rId29"/>
    <p:sldId id="591" r:id="rId30"/>
    <p:sldId id="562" r:id="rId31"/>
    <p:sldId id="592" r:id="rId32"/>
    <p:sldId id="563" r:id="rId33"/>
    <p:sldId id="593" r:id="rId34"/>
    <p:sldId id="564" r:id="rId35"/>
    <p:sldId id="594" r:id="rId36"/>
    <p:sldId id="565" r:id="rId37"/>
    <p:sldId id="595" r:id="rId38"/>
    <p:sldId id="566" r:id="rId39"/>
    <p:sldId id="596" r:id="rId40"/>
    <p:sldId id="567" r:id="rId41"/>
    <p:sldId id="597" r:id="rId42"/>
    <p:sldId id="568" r:id="rId43"/>
    <p:sldId id="598" r:id="rId44"/>
    <p:sldId id="569" r:id="rId45"/>
    <p:sldId id="599" r:id="rId46"/>
    <p:sldId id="572" r:id="rId47"/>
    <p:sldId id="600" r:id="rId48"/>
    <p:sldId id="571" r:id="rId49"/>
    <p:sldId id="602" r:id="rId50"/>
    <p:sldId id="573" r:id="rId51"/>
    <p:sldId id="603" r:id="rId52"/>
    <p:sldId id="607" r:id="rId53"/>
    <p:sldId id="609" r:id="rId54"/>
    <p:sldId id="610" r:id="rId55"/>
    <p:sldId id="611" r:id="rId56"/>
    <p:sldId id="612" r:id="rId57"/>
    <p:sldId id="613" r:id="rId58"/>
    <p:sldId id="614" r:id="rId59"/>
    <p:sldId id="615" r:id="rId60"/>
    <p:sldId id="616" r:id="rId61"/>
    <p:sldId id="617" r:id="rId62"/>
    <p:sldId id="618" r:id="rId63"/>
    <p:sldId id="619" r:id="rId64"/>
    <p:sldId id="620" r:id="rId65"/>
    <p:sldId id="621" r:id="rId66"/>
    <p:sldId id="622" r:id="rId67"/>
    <p:sldId id="623" r:id="rId68"/>
    <p:sldId id="625" r:id="rId69"/>
    <p:sldId id="624" r:id="rId70"/>
    <p:sldId id="626" r:id="rId71"/>
    <p:sldId id="627" r:id="rId72"/>
    <p:sldId id="631" r:id="rId73"/>
    <p:sldId id="628" r:id="rId74"/>
    <p:sldId id="630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>
        <p:scale>
          <a:sx n="90" d="100"/>
          <a:sy n="90" d="100"/>
        </p:scale>
        <p:origin x="-17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6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4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47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768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058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191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84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2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294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81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8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21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29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9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38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84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37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876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17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39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5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88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need to check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Const</a:t>
            </a:r>
            <a:r>
              <a:rPr lang="en-US" sz="2800" dirty="0" smtClean="0">
                <a:latin typeface="+mj-lt"/>
              </a:rPr>
              <a:t> variables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4309" y="426747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Maintain a 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maps identifiers to their </a:t>
            </a:r>
            <a:r>
              <a:rPr lang="en-US" sz="2800" b="1" dirty="0" smtClean="0">
                <a:latin typeface="+mj-lt"/>
              </a:rPr>
              <a:t>type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 may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names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variable/function/…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</a:t>
            </a:r>
            <a:r>
              <a:rPr lang="en-US" sz="2800" dirty="0" smtClean="0">
                <a:latin typeface="+mj-lt"/>
              </a:rPr>
              <a:t>pdate the map of the current scope (top of the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new block, </a:t>
            </a:r>
            <a:r>
              <a:rPr lang="en-US" sz="2800" b="1" dirty="0" smtClean="0">
                <a:latin typeface="+mj-lt"/>
              </a:rPr>
              <a:t>push</a:t>
            </a:r>
            <a:r>
              <a:rPr lang="en-US" sz="2800" dirty="0" smtClean="0">
                <a:latin typeface="+mj-lt"/>
              </a:rPr>
              <a:t> a new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leave a block, </a:t>
            </a:r>
            <a:r>
              <a:rPr lang="en-US" sz="2800" b="1" dirty="0" smtClean="0">
                <a:latin typeface="+mj-lt"/>
              </a:rPr>
              <a:t>pop</a:t>
            </a:r>
            <a:r>
              <a:rPr lang="en-US" sz="2800" dirty="0" smtClean="0">
                <a:latin typeface="+mj-lt"/>
              </a:rPr>
              <a:t> the top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Begin with the global (initial scope)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Functions, global variables,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20624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17" y="40755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need to resolve an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Scan the scopes (starting from the top)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Stop at the first matching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no scope was found, we have an error…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6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</a:t>
            </a:r>
            <a:r>
              <a:rPr lang="en-US" sz="1400" dirty="0" err="1" smtClean="0">
                <a:solidFill>
                  <a:srgbClr val="C00000"/>
                </a:solidFill>
              </a:rPr>
              <a:t>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</a:t>
            </a:r>
            <a:r>
              <a:rPr lang="en-US" sz="1400" dirty="0" err="1" smtClean="0">
                <a:solidFill>
                  <a:srgbClr val="C00000"/>
                </a:solidFill>
              </a:rPr>
              <a:t>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</a:t>
            </a:r>
            <a:r>
              <a:rPr lang="en-US" sz="1400" dirty="0" err="1" smtClean="0">
                <a:solidFill>
                  <a:srgbClr val="C00000"/>
                </a:solidFill>
              </a:rPr>
              <a:t>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</a:t>
            </a:r>
            <a:r>
              <a:rPr lang="en-US" sz="1400" dirty="0" err="1" smtClean="0">
                <a:solidFill>
                  <a:srgbClr val="C00000"/>
                </a:solidFill>
              </a:rPr>
              <a:t>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434" y="447917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638805" y="2841785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510263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47815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141241" y="4051006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10340242" y="2841785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913595" y="2052076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977858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608837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222645" y="339870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608837" y="5327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141242" y="5121651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29" idx="7"/>
          </p:cNvCxnSpPr>
          <p:nvPr/>
        </p:nvCxnSpPr>
        <p:spPr>
          <a:xfrm flipH="1">
            <a:off x="8151605" y="1892238"/>
            <a:ext cx="908234" cy="275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615033" y="2052076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807837" y="327487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51" idx="1"/>
          </p:cNvCxnSpPr>
          <p:nvPr/>
        </p:nvCxnSpPr>
        <p:spPr>
          <a:xfrm>
            <a:off x="9059839" y="1892238"/>
            <a:ext cx="767603" cy="275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3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073666" y="2841785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8945124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244234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10576102" y="4051006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464737" y="2841785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348456" y="2052076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412719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043698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57506" y="339870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043698" y="5327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576103" y="5121651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739528" y="2052076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932332" y="327487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825921" y="1892238"/>
            <a:ext cx="734944" cy="275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7"/>
          </p:cNvCxnSpPr>
          <p:nvPr/>
        </p:nvCxnSpPr>
        <p:spPr>
          <a:xfrm flipH="1">
            <a:off x="7977538" y="1892238"/>
            <a:ext cx="848383" cy="275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326" y="49611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1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326" y="5014351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Scopes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TODO…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7377</TotalTime>
  <Words>3028</Words>
  <Application>Microsoft Office PowerPoint</Application>
  <PresentationFormat>Widescreen</PresentationFormat>
  <Paragraphs>1755</Paragraphs>
  <Slides>74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736</cp:revision>
  <dcterms:created xsi:type="dcterms:W3CDTF">2019-10-24T09:01:20Z</dcterms:created>
  <dcterms:modified xsi:type="dcterms:W3CDTF">2019-12-14T18:56:15Z</dcterms:modified>
</cp:coreProperties>
</file>