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3" r:id="rId49"/>
    <p:sldId id="464" r:id="rId50"/>
    <p:sldId id="466" r:id="rId51"/>
    <p:sldId id="486" r:id="rId52"/>
    <p:sldId id="487" r:id="rId53"/>
    <p:sldId id="491" r:id="rId54"/>
    <p:sldId id="488" r:id="rId55"/>
    <p:sldId id="489" r:id="rId56"/>
    <p:sldId id="490" r:id="rId57"/>
    <p:sldId id="492" r:id="rId58"/>
    <p:sldId id="493" r:id="rId59"/>
    <p:sldId id="467" r:id="rId60"/>
    <p:sldId id="469" r:id="rId61"/>
    <p:sldId id="470" r:id="rId62"/>
    <p:sldId id="471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parse()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!= EOF)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R_PAREN: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R_BRACKET: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R_BRACE: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</a:t>
            </a:r>
            <a:endParaRPr lang="en-US" sz="17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of them is LL(1)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isn’t…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blipFill>
                <a:blip r:embed="rId2"/>
                <a:stretch>
                  <a:fillRect l="-1197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blipFill>
                <a:blip r:embed="rId2"/>
                <a:stretch>
                  <a:fillRect l="-1197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</TotalTime>
  <Words>1788</Words>
  <Application>Microsoft Office PowerPoint</Application>
  <PresentationFormat>Widescreen</PresentationFormat>
  <Paragraphs>642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543</cp:revision>
  <dcterms:created xsi:type="dcterms:W3CDTF">2019-10-24T09:01:20Z</dcterms:created>
  <dcterms:modified xsi:type="dcterms:W3CDTF">2021-10-28T10:14:07Z</dcterms:modified>
</cp:coreProperties>
</file>