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0"/>
  </p:notesMasterIdLst>
  <p:sldIdLst>
    <p:sldId id="417" r:id="rId2"/>
    <p:sldId id="260" r:id="rId3"/>
    <p:sldId id="496" r:id="rId4"/>
    <p:sldId id="584" r:id="rId5"/>
    <p:sldId id="497" r:id="rId6"/>
    <p:sldId id="495" r:id="rId7"/>
    <p:sldId id="498" r:id="rId8"/>
    <p:sldId id="500" r:id="rId9"/>
    <p:sldId id="501" r:id="rId10"/>
    <p:sldId id="502" r:id="rId11"/>
    <p:sldId id="505" r:id="rId12"/>
    <p:sldId id="503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87" r:id="rId23"/>
    <p:sldId id="514" r:id="rId24"/>
    <p:sldId id="545" r:id="rId25"/>
    <p:sldId id="588" r:id="rId26"/>
    <p:sldId id="546" r:id="rId27"/>
    <p:sldId id="518" r:id="rId28"/>
    <p:sldId id="519" r:id="rId29"/>
    <p:sldId id="543" r:id="rId30"/>
    <p:sldId id="544" r:id="rId31"/>
    <p:sldId id="517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3" r:id="rId42"/>
    <p:sldId id="532" r:id="rId43"/>
    <p:sldId id="534" r:id="rId44"/>
    <p:sldId id="535" r:id="rId45"/>
    <p:sldId id="536" r:id="rId46"/>
    <p:sldId id="539" r:id="rId47"/>
    <p:sldId id="537" r:id="rId48"/>
    <p:sldId id="542" r:id="rId49"/>
    <p:sldId id="541" r:id="rId50"/>
    <p:sldId id="564" r:id="rId51"/>
    <p:sldId id="566" r:id="rId52"/>
    <p:sldId id="567" r:id="rId53"/>
    <p:sldId id="568" r:id="rId54"/>
    <p:sldId id="569" r:id="rId55"/>
    <p:sldId id="570" r:id="rId56"/>
    <p:sldId id="572" r:id="rId57"/>
    <p:sldId id="590" r:id="rId58"/>
    <p:sldId id="589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47" r:id="rId71"/>
    <p:sldId id="549" r:id="rId72"/>
    <p:sldId id="548" r:id="rId73"/>
    <p:sldId id="550" r:id="rId74"/>
    <p:sldId id="551" r:id="rId75"/>
    <p:sldId id="553" r:id="rId76"/>
    <p:sldId id="552" r:id="rId77"/>
    <p:sldId id="554" r:id="rId78"/>
    <p:sldId id="555" r:id="rId79"/>
    <p:sldId id="556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85" r:id="rId88"/>
    <p:sldId id="58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</a:t>
                </a:r>
                <a:r>
                  <a:rPr lang="en-US" sz="2800" dirty="0" smtClean="0">
                    <a:latin typeface="+mj-lt"/>
                  </a:rPr>
                  <a:t>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:r>
                  <a:rPr lang="en-US" sz="2800" dirty="0" smtClean="0">
                    <a:latin typeface="+mj-lt"/>
                  </a:rPr>
                  <a:t>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an dump he automaton (and </a:t>
            </a:r>
            <a:r>
              <a:rPr lang="en-US" sz="2800" dirty="0" err="1" smtClean="0">
                <a:latin typeface="+mj-lt"/>
              </a:rPr>
              <a:t>goto</a:t>
            </a:r>
            <a:r>
              <a:rPr lang="en-US" sz="2800" dirty="0" smtClean="0">
                <a:latin typeface="+mj-lt"/>
              </a:rPr>
              <a:t>/action table)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detect conflicts: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shift-reduce,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9240</TotalTime>
  <Words>2115</Words>
  <Application>Microsoft Office PowerPoint</Application>
  <PresentationFormat>Widescreen</PresentationFormat>
  <Paragraphs>1686</Paragraphs>
  <Slides>88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708</cp:revision>
  <dcterms:created xsi:type="dcterms:W3CDTF">2019-10-24T09:01:20Z</dcterms:created>
  <dcterms:modified xsi:type="dcterms:W3CDTF">2019-11-27T17:05:58Z</dcterms:modified>
</cp:coreProperties>
</file>