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6"/>
  </p:notesMasterIdLst>
  <p:sldIdLst>
    <p:sldId id="417" r:id="rId2"/>
    <p:sldId id="574" r:id="rId3"/>
    <p:sldId id="604" r:id="rId4"/>
    <p:sldId id="552" r:id="rId5"/>
    <p:sldId id="583" r:id="rId6"/>
    <p:sldId id="599" r:id="rId7"/>
    <p:sldId id="584" r:id="rId8"/>
    <p:sldId id="586" r:id="rId9"/>
    <p:sldId id="585" r:id="rId10"/>
    <p:sldId id="587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603" r:id="rId22"/>
    <p:sldId id="601" r:id="rId23"/>
    <p:sldId id="602" r:id="rId24"/>
    <p:sldId id="6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Function Call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f(t1, t2,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Return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from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42;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x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t2, 0</a:t>
                </a:r>
              </a:p>
              <a:p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branch_le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3785652"/>
              </a:xfrm>
              <a:prstGeom prst="rect">
                <a:avLst/>
              </a:prstGeom>
              <a:blipFill>
                <a:blip r:embed="rId3"/>
                <a:stretch>
                  <a:fillRect l="-193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1599132"/>
            <a:ext cx="4728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t2,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x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sub t4, t5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</a:t>
            </a:r>
            <a:r>
              <a:rPr lang="en-US" sz="2800" dirty="0" smtClean="0">
                <a:latin typeface="+mj-lt"/>
              </a:rPr>
              <a:t>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c (assign constant value)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 = x (read from memory 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t1 (write to memory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24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leaf node: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</a:t>
                </a:r>
                <a:r>
                  <a:rPr lang="en-US" sz="2800" dirty="0" smtClean="0">
                    <a:latin typeface="+mj-lt"/>
                  </a:rPr>
                  <a:t>r internal node: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3539430"/>
              </a:xfrm>
              <a:prstGeom prst="rect">
                <a:avLst/>
              </a:prstGeom>
              <a:blipFill>
                <a:blip r:embed="rId3"/>
                <a:stretch>
                  <a:fillRect l="-1030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:r>
                  <a:rPr lang="en-US" sz="2800" dirty="0" smtClean="0"/>
                  <a:t>generated instructions (code)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The register holding the result of the computation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514627"/>
            <a:ext cx="4728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85641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12725" y="279474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5" y="279474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712725" y="380058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5" y="3800586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3979822" y="3376402"/>
            <a:ext cx="600890" cy="52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9536</TotalTime>
  <Words>624</Words>
  <Application>Microsoft Office PowerPoint</Application>
  <PresentationFormat>Widescreen</PresentationFormat>
  <Paragraphs>293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929</cp:revision>
  <dcterms:created xsi:type="dcterms:W3CDTF">2019-10-24T09:01:20Z</dcterms:created>
  <dcterms:modified xsi:type="dcterms:W3CDTF">2019-12-29T18:27:51Z</dcterms:modified>
</cp:coreProperties>
</file>