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7" r:id="rId3"/>
    <p:sldId id="264" r:id="rId4"/>
    <p:sldId id="258" r:id="rId5"/>
    <p:sldId id="259"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77"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28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13C"/>
    <a:srgbClr val="91CD2F"/>
    <a:srgbClr val="F9B537"/>
    <a:srgbClr val="969FA7"/>
    <a:srgbClr val="FFD98C"/>
    <a:srgbClr val="F9B934"/>
    <a:srgbClr val="FC2828"/>
    <a:srgbClr val="B6B6B6"/>
    <a:srgbClr val="FD201F"/>
    <a:srgbClr val="36A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1BACA9-ED2B-4C04-924A-6C80AD474D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A242E94-7610-48BC-B07C-87581B9B0882}">
      <dgm:prSet/>
      <dgm:spPr/>
      <dgm:t>
        <a:bodyPr/>
        <a:lstStyle/>
        <a:p>
          <a:r>
            <a:rPr lang="en-US"/>
            <a:t>the business being truly able to define the desired outcomes</a:t>
          </a:r>
          <a:endParaRPr lang="en-IN"/>
        </a:p>
      </dgm:t>
    </dgm:pt>
    <dgm:pt modelId="{5E208A3C-DD72-4549-B3D0-A48DB09C707B}" type="parTrans" cxnId="{7C946F2F-18E1-4A92-B176-E85DDABFCA5B}">
      <dgm:prSet/>
      <dgm:spPr/>
      <dgm:t>
        <a:bodyPr/>
        <a:lstStyle/>
        <a:p>
          <a:endParaRPr lang="en-US"/>
        </a:p>
      </dgm:t>
    </dgm:pt>
    <dgm:pt modelId="{175449C9-A39C-49C1-B917-9E5D2981C73C}" type="sibTrans" cxnId="{7C946F2F-18E1-4A92-B176-E85DDABFCA5B}">
      <dgm:prSet/>
      <dgm:spPr/>
      <dgm:t>
        <a:bodyPr/>
        <a:lstStyle/>
        <a:p>
          <a:endParaRPr lang="en-US"/>
        </a:p>
      </dgm:t>
    </dgm:pt>
    <dgm:pt modelId="{A8C5F86F-A373-457E-80CF-26DA930C7746}">
      <dgm:prSet/>
      <dgm:spPr/>
      <dgm:t>
        <a:bodyPr/>
        <a:lstStyle/>
        <a:p>
          <a:r>
            <a:rPr lang="en-US"/>
            <a:t>the developer’s understanding of what needs to be built, and</a:t>
          </a:r>
          <a:endParaRPr lang="en-IN"/>
        </a:p>
      </dgm:t>
    </dgm:pt>
    <dgm:pt modelId="{E629BE1A-F900-4F2F-B870-698E0847FCD3}" type="parTrans" cxnId="{BE35417B-5BED-4F8D-BE39-3AAC09AA016F}">
      <dgm:prSet/>
      <dgm:spPr/>
      <dgm:t>
        <a:bodyPr/>
        <a:lstStyle/>
        <a:p>
          <a:endParaRPr lang="en-US"/>
        </a:p>
      </dgm:t>
    </dgm:pt>
    <dgm:pt modelId="{188ED885-4F47-48F1-BAE6-E1479EEBB14E}" type="sibTrans" cxnId="{BE35417B-5BED-4F8D-BE39-3AAC09AA016F}">
      <dgm:prSet/>
      <dgm:spPr/>
      <dgm:t>
        <a:bodyPr/>
        <a:lstStyle/>
        <a:p>
          <a:endParaRPr lang="en-US"/>
        </a:p>
      </dgm:t>
    </dgm:pt>
    <dgm:pt modelId="{EE04C977-DE3D-4859-B105-EE6B889D2277}">
      <dgm:prSet/>
      <dgm:spPr/>
      <dgm:t>
        <a:bodyPr/>
        <a:lstStyle/>
        <a:p>
          <a:r>
            <a:rPr lang="en-US"/>
            <a:t>the business’ understanding of the technical challenges their requirements may present.</a:t>
          </a:r>
          <a:endParaRPr lang="en-IN"/>
        </a:p>
      </dgm:t>
    </dgm:pt>
    <dgm:pt modelId="{44AE9E28-35DF-44AD-8738-E550D0EE67B0}" type="parTrans" cxnId="{B1440C92-6F11-4920-8D3A-2B4ABEBCAFA8}">
      <dgm:prSet/>
      <dgm:spPr/>
      <dgm:t>
        <a:bodyPr/>
        <a:lstStyle/>
        <a:p>
          <a:endParaRPr lang="en-US"/>
        </a:p>
      </dgm:t>
    </dgm:pt>
    <dgm:pt modelId="{7BBC9177-1216-488E-88C4-8A0BD2704E8A}" type="sibTrans" cxnId="{B1440C92-6F11-4920-8D3A-2B4ABEBCAFA8}">
      <dgm:prSet/>
      <dgm:spPr/>
      <dgm:t>
        <a:bodyPr/>
        <a:lstStyle/>
        <a:p>
          <a:endParaRPr lang="en-US"/>
        </a:p>
      </dgm:t>
    </dgm:pt>
    <dgm:pt modelId="{EAF659B9-620C-4F33-AE97-88F9FD753469}" type="pres">
      <dgm:prSet presAssocID="{AF1BACA9-ED2B-4C04-924A-6C80AD474D58}" presName="linear" presStyleCnt="0">
        <dgm:presLayoutVars>
          <dgm:animLvl val="lvl"/>
          <dgm:resizeHandles val="exact"/>
        </dgm:presLayoutVars>
      </dgm:prSet>
      <dgm:spPr/>
    </dgm:pt>
    <dgm:pt modelId="{E2DD8D27-0DA8-4B27-85D8-20B79E43B9B3}" type="pres">
      <dgm:prSet presAssocID="{EA242E94-7610-48BC-B07C-87581B9B0882}" presName="parentText" presStyleLbl="node1" presStyleIdx="0" presStyleCnt="3">
        <dgm:presLayoutVars>
          <dgm:chMax val="0"/>
          <dgm:bulletEnabled val="1"/>
        </dgm:presLayoutVars>
      </dgm:prSet>
      <dgm:spPr/>
    </dgm:pt>
    <dgm:pt modelId="{35A5B485-51DE-4CE5-AC2F-7C0681305EF3}" type="pres">
      <dgm:prSet presAssocID="{175449C9-A39C-49C1-B917-9E5D2981C73C}" presName="spacer" presStyleCnt="0"/>
      <dgm:spPr/>
    </dgm:pt>
    <dgm:pt modelId="{B97B3319-C10B-49C5-A08F-8F8608F36404}" type="pres">
      <dgm:prSet presAssocID="{A8C5F86F-A373-457E-80CF-26DA930C7746}" presName="parentText" presStyleLbl="node1" presStyleIdx="1" presStyleCnt="3">
        <dgm:presLayoutVars>
          <dgm:chMax val="0"/>
          <dgm:bulletEnabled val="1"/>
        </dgm:presLayoutVars>
      </dgm:prSet>
      <dgm:spPr/>
    </dgm:pt>
    <dgm:pt modelId="{C66CE44B-E7D5-4393-A7EA-87FF7E226CF9}" type="pres">
      <dgm:prSet presAssocID="{188ED885-4F47-48F1-BAE6-E1479EEBB14E}" presName="spacer" presStyleCnt="0"/>
      <dgm:spPr/>
    </dgm:pt>
    <dgm:pt modelId="{85572324-20D2-4DCD-AE19-FD885FBF00DA}" type="pres">
      <dgm:prSet presAssocID="{EE04C977-DE3D-4859-B105-EE6B889D2277}" presName="parentText" presStyleLbl="node1" presStyleIdx="2" presStyleCnt="3">
        <dgm:presLayoutVars>
          <dgm:chMax val="0"/>
          <dgm:bulletEnabled val="1"/>
        </dgm:presLayoutVars>
      </dgm:prSet>
      <dgm:spPr/>
    </dgm:pt>
  </dgm:ptLst>
  <dgm:cxnLst>
    <dgm:cxn modelId="{BE35417B-5BED-4F8D-BE39-3AAC09AA016F}" srcId="{AF1BACA9-ED2B-4C04-924A-6C80AD474D58}" destId="{A8C5F86F-A373-457E-80CF-26DA930C7746}" srcOrd="1" destOrd="0" parTransId="{E629BE1A-F900-4F2F-B870-698E0847FCD3}" sibTransId="{188ED885-4F47-48F1-BAE6-E1479EEBB14E}"/>
    <dgm:cxn modelId="{7C946F2F-18E1-4A92-B176-E85DDABFCA5B}" srcId="{AF1BACA9-ED2B-4C04-924A-6C80AD474D58}" destId="{EA242E94-7610-48BC-B07C-87581B9B0882}" srcOrd="0" destOrd="0" parTransId="{5E208A3C-DD72-4549-B3D0-A48DB09C707B}" sibTransId="{175449C9-A39C-49C1-B917-9E5D2981C73C}"/>
    <dgm:cxn modelId="{B1440C92-6F11-4920-8D3A-2B4ABEBCAFA8}" srcId="{AF1BACA9-ED2B-4C04-924A-6C80AD474D58}" destId="{EE04C977-DE3D-4859-B105-EE6B889D2277}" srcOrd="2" destOrd="0" parTransId="{44AE9E28-35DF-44AD-8738-E550D0EE67B0}" sibTransId="{7BBC9177-1216-488E-88C4-8A0BD2704E8A}"/>
    <dgm:cxn modelId="{8495DEA9-B51E-49A5-8256-5117AC08B2BB}" type="presOf" srcId="{AF1BACA9-ED2B-4C04-924A-6C80AD474D58}" destId="{EAF659B9-620C-4F33-AE97-88F9FD753469}" srcOrd="0" destOrd="0" presId="urn:microsoft.com/office/officeart/2005/8/layout/vList2"/>
    <dgm:cxn modelId="{14F7351A-E466-4B71-8CC9-0ACC3CFD59BE}" type="presOf" srcId="{EA242E94-7610-48BC-B07C-87581B9B0882}" destId="{E2DD8D27-0DA8-4B27-85D8-20B79E43B9B3}" srcOrd="0" destOrd="0" presId="urn:microsoft.com/office/officeart/2005/8/layout/vList2"/>
    <dgm:cxn modelId="{64BE2AA1-2646-4A05-9AD6-E4BEFC28849C}" type="presOf" srcId="{A8C5F86F-A373-457E-80CF-26DA930C7746}" destId="{B97B3319-C10B-49C5-A08F-8F8608F36404}" srcOrd="0" destOrd="0" presId="urn:microsoft.com/office/officeart/2005/8/layout/vList2"/>
    <dgm:cxn modelId="{C7052A15-BCC6-4EF0-A232-C2A2D7BE03D0}" type="presOf" srcId="{EE04C977-DE3D-4859-B105-EE6B889D2277}" destId="{85572324-20D2-4DCD-AE19-FD885FBF00DA}" srcOrd="0" destOrd="0" presId="urn:microsoft.com/office/officeart/2005/8/layout/vList2"/>
    <dgm:cxn modelId="{D4E02B3A-6876-4632-8A68-A3D1B2EBC138}" type="presParOf" srcId="{EAF659B9-620C-4F33-AE97-88F9FD753469}" destId="{E2DD8D27-0DA8-4B27-85D8-20B79E43B9B3}" srcOrd="0" destOrd="0" presId="urn:microsoft.com/office/officeart/2005/8/layout/vList2"/>
    <dgm:cxn modelId="{C097F06F-5A0B-48EE-8E7F-97D88E2D4D65}" type="presParOf" srcId="{EAF659B9-620C-4F33-AE97-88F9FD753469}" destId="{35A5B485-51DE-4CE5-AC2F-7C0681305EF3}" srcOrd="1" destOrd="0" presId="urn:microsoft.com/office/officeart/2005/8/layout/vList2"/>
    <dgm:cxn modelId="{0672DDD2-0A61-48C4-B594-C2F9DBE3B6CA}" type="presParOf" srcId="{EAF659B9-620C-4F33-AE97-88F9FD753469}" destId="{B97B3319-C10B-49C5-A08F-8F8608F36404}" srcOrd="2" destOrd="0" presId="urn:microsoft.com/office/officeart/2005/8/layout/vList2"/>
    <dgm:cxn modelId="{843C6F10-F281-4714-B573-0E4D7946AA7A}" type="presParOf" srcId="{EAF659B9-620C-4F33-AE97-88F9FD753469}" destId="{C66CE44B-E7D5-4393-A7EA-87FF7E226CF9}" srcOrd="3" destOrd="0" presId="urn:microsoft.com/office/officeart/2005/8/layout/vList2"/>
    <dgm:cxn modelId="{1DFCC1E6-F794-47B2-BE43-0516465CA6C4}" type="presParOf" srcId="{EAF659B9-620C-4F33-AE97-88F9FD753469}" destId="{85572324-20D2-4DCD-AE19-FD885FBF00D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FF9655C-3F10-4A39-87CC-26A2FCAD1BD4}"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BBA9BFE4-005B-4A11-AA20-8E852CE09A76}">
      <dgm:prSet/>
      <dgm:spPr/>
      <dgm:t>
        <a:bodyPr/>
        <a:lstStyle/>
        <a:p>
          <a:r>
            <a:rPr lang="en-IN" dirty="0"/>
            <a:t>Impacts</a:t>
          </a:r>
        </a:p>
      </dgm:t>
    </dgm:pt>
    <dgm:pt modelId="{6C72E977-9AAE-42D5-871E-11A4E6B2DB92}" type="parTrans" cxnId="{B31A1705-8FF6-48EC-AF82-1D0996922C06}">
      <dgm:prSet/>
      <dgm:spPr/>
      <dgm:t>
        <a:bodyPr/>
        <a:lstStyle/>
        <a:p>
          <a:endParaRPr lang="en-US"/>
        </a:p>
      </dgm:t>
    </dgm:pt>
    <dgm:pt modelId="{850B021D-33D5-46AA-8446-BAFA625BCD02}" type="sibTrans" cxnId="{B31A1705-8FF6-48EC-AF82-1D0996922C06}">
      <dgm:prSet/>
      <dgm:spPr/>
      <dgm:t>
        <a:bodyPr/>
        <a:lstStyle/>
        <a:p>
          <a:endParaRPr lang="en-US"/>
        </a:p>
      </dgm:t>
    </dgm:pt>
    <dgm:pt modelId="{BA0C23FF-87C6-4DDF-BA2B-99C3DEF02A42}">
      <dgm:prSet custT="1"/>
      <dgm:spPr>
        <a:noFill/>
        <a:ln>
          <a:solidFill>
            <a:srgbClr val="969FA7"/>
          </a:solidFill>
        </a:ln>
      </dgm:spPr>
      <dgm:t>
        <a:bodyPr/>
        <a:lstStyle/>
        <a:p>
          <a:r>
            <a:rPr lang="en-IN" sz="2400" kern="1200" dirty="0">
              <a:solidFill>
                <a:schemeClr val="tx2"/>
              </a:solidFill>
              <a:latin typeface="+mn-lt"/>
              <a:ea typeface="+mn-ea"/>
              <a:cs typeface="+mn-cs"/>
            </a:rPr>
            <a:t> </a:t>
          </a:r>
          <a:r>
            <a:rPr lang="en-US" sz="2400" kern="1200" dirty="0">
              <a:solidFill>
                <a:srgbClr val="3D3D3D"/>
              </a:solidFill>
              <a:latin typeface="Gill Sans MT" panose="020B0502020104020203"/>
              <a:ea typeface="+mn-ea"/>
              <a:cs typeface="+mn-cs"/>
            </a:rPr>
            <a:t>Each actor could have multiple ways to help or hinder achieving the goal, we call </a:t>
          </a:r>
        </a:p>
        <a:p>
          <a:r>
            <a:rPr lang="en-US" sz="2400" kern="1200" dirty="0">
              <a:solidFill>
                <a:srgbClr val="3D3D3D"/>
              </a:solidFill>
              <a:latin typeface="Gill Sans MT" panose="020B0502020104020203"/>
              <a:ea typeface="+mn-ea"/>
              <a:cs typeface="+mn-cs"/>
            </a:rPr>
            <a:t>these </a:t>
          </a:r>
          <a:r>
            <a:rPr lang="en-US" sz="2400" b="1" kern="1200" dirty="0">
              <a:solidFill>
                <a:srgbClr val="3D3D3D"/>
              </a:solidFill>
              <a:latin typeface="Gill Sans MT" panose="020B0502020104020203"/>
              <a:ea typeface="+mn-ea"/>
              <a:cs typeface="+mn-cs"/>
            </a:rPr>
            <a:t>impacts</a:t>
          </a:r>
          <a:r>
            <a:rPr lang="en-US" sz="2400" kern="1200" dirty="0">
              <a:solidFill>
                <a:srgbClr val="3D3D3D"/>
              </a:solidFill>
              <a:latin typeface="Gill Sans MT" panose="020B0502020104020203"/>
              <a:ea typeface="+mn-ea"/>
              <a:cs typeface="+mn-cs"/>
            </a:rPr>
            <a:t>.</a:t>
          </a:r>
          <a:r>
            <a:rPr lang="en-US" sz="2400" b="0" i="0" kern="1200" dirty="0"/>
            <a:t>.</a:t>
          </a:r>
          <a:endParaRPr lang="en-IN" sz="2400" kern="1200" dirty="0">
            <a:solidFill>
              <a:srgbClr val="3D3D3D"/>
            </a:solidFill>
            <a:latin typeface="Gill Sans MT" panose="020B0502020104020203"/>
            <a:ea typeface="+mn-ea"/>
            <a:cs typeface="+mn-cs"/>
          </a:endParaRPr>
        </a:p>
      </dgm:t>
    </dgm:pt>
    <dgm:pt modelId="{3BDF84F2-4D69-4BEC-A8FB-70B05527E42C}" type="parTrans" cxnId="{8DBDB675-A754-4E3A-BE65-5201ED420D34}">
      <dgm:prSet/>
      <dgm:spPr/>
      <dgm:t>
        <a:bodyPr/>
        <a:lstStyle/>
        <a:p>
          <a:endParaRPr lang="en-US"/>
        </a:p>
      </dgm:t>
    </dgm:pt>
    <dgm:pt modelId="{54F327F5-5A83-455E-95C0-0F548A3500EA}" type="sibTrans" cxnId="{8DBDB675-A754-4E3A-BE65-5201ED420D34}">
      <dgm:prSet/>
      <dgm:spPr/>
      <dgm:t>
        <a:bodyPr/>
        <a:lstStyle/>
        <a:p>
          <a:endParaRPr lang="en-US"/>
        </a:p>
      </dgm:t>
    </dgm:pt>
    <dgm:pt modelId="{1E136FC1-C2D8-407F-B7AC-B25B29264E6C}" type="pres">
      <dgm:prSet presAssocID="{3FF9655C-3F10-4A39-87CC-26A2FCAD1BD4}" presName="Name0" presStyleCnt="0">
        <dgm:presLayoutVars>
          <dgm:dir/>
          <dgm:animLvl val="lvl"/>
          <dgm:resizeHandles val="exact"/>
        </dgm:presLayoutVars>
      </dgm:prSet>
      <dgm:spPr/>
    </dgm:pt>
    <dgm:pt modelId="{DCE627B3-C3BF-41E3-A801-08C5DDDA5C33}" type="pres">
      <dgm:prSet presAssocID="{BA0C23FF-87C6-4DDF-BA2B-99C3DEF02A42}" presName="boxAndChildren" presStyleCnt="0"/>
      <dgm:spPr/>
    </dgm:pt>
    <dgm:pt modelId="{5CBC5C25-C539-4D86-9A04-C84EFE5F3152}" type="pres">
      <dgm:prSet presAssocID="{BA0C23FF-87C6-4DDF-BA2B-99C3DEF02A42}" presName="parentTextBox" presStyleLbl="node1" presStyleIdx="0" presStyleCnt="2" custLinFactNeighborX="0" custLinFactNeighborY="1536"/>
      <dgm:spPr/>
    </dgm:pt>
    <dgm:pt modelId="{8DF2AE53-7B73-4C4F-82EA-2BE7C162ADAC}" type="pres">
      <dgm:prSet presAssocID="{850B021D-33D5-46AA-8446-BAFA625BCD02}" presName="sp" presStyleCnt="0"/>
      <dgm:spPr/>
    </dgm:pt>
    <dgm:pt modelId="{AB58FE12-3D1D-4C78-8126-1EF16C6A6825}" type="pres">
      <dgm:prSet presAssocID="{BBA9BFE4-005B-4A11-AA20-8E852CE09A76}" presName="arrowAndChildren" presStyleCnt="0"/>
      <dgm:spPr/>
    </dgm:pt>
    <dgm:pt modelId="{702773A4-F577-464D-8B42-C32457820B11}" type="pres">
      <dgm:prSet presAssocID="{BBA9BFE4-005B-4A11-AA20-8E852CE09A76}" presName="parentTextArrow" presStyleLbl="node1" presStyleIdx="1" presStyleCnt="2" custScaleX="36045" custScaleY="31297"/>
      <dgm:spPr/>
    </dgm:pt>
  </dgm:ptLst>
  <dgm:cxnLst>
    <dgm:cxn modelId="{2AAD83BB-B0D8-4334-ABAF-5A4C52ABED85}" type="presOf" srcId="{BA0C23FF-87C6-4DDF-BA2B-99C3DEF02A42}" destId="{5CBC5C25-C539-4D86-9A04-C84EFE5F3152}" srcOrd="0" destOrd="0" presId="urn:microsoft.com/office/officeart/2005/8/layout/process4"/>
    <dgm:cxn modelId="{7A4FEE9B-B466-4BE2-9F88-4F9BAC28F100}" type="presOf" srcId="{BBA9BFE4-005B-4A11-AA20-8E852CE09A76}" destId="{702773A4-F577-464D-8B42-C32457820B11}" srcOrd="0" destOrd="0" presId="urn:microsoft.com/office/officeart/2005/8/layout/process4"/>
    <dgm:cxn modelId="{30B1A41F-D109-4D31-B721-87E5ACA644DC}" type="presOf" srcId="{3FF9655C-3F10-4A39-87CC-26A2FCAD1BD4}" destId="{1E136FC1-C2D8-407F-B7AC-B25B29264E6C}" srcOrd="0" destOrd="0" presId="urn:microsoft.com/office/officeart/2005/8/layout/process4"/>
    <dgm:cxn modelId="{B31A1705-8FF6-48EC-AF82-1D0996922C06}" srcId="{3FF9655C-3F10-4A39-87CC-26A2FCAD1BD4}" destId="{BBA9BFE4-005B-4A11-AA20-8E852CE09A76}" srcOrd="0" destOrd="0" parTransId="{6C72E977-9AAE-42D5-871E-11A4E6B2DB92}" sibTransId="{850B021D-33D5-46AA-8446-BAFA625BCD02}"/>
    <dgm:cxn modelId="{8DBDB675-A754-4E3A-BE65-5201ED420D34}" srcId="{3FF9655C-3F10-4A39-87CC-26A2FCAD1BD4}" destId="{BA0C23FF-87C6-4DDF-BA2B-99C3DEF02A42}" srcOrd="1" destOrd="0" parTransId="{3BDF84F2-4D69-4BEC-A8FB-70B05527E42C}" sibTransId="{54F327F5-5A83-455E-95C0-0F548A3500EA}"/>
    <dgm:cxn modelId="{FE461FCE-A47C-4F3F-9A1A-01774BC3CC55}" type="presParOf" srcId="{1E136FC1-C2D8-407F-B7AC-B25B29264E6C}" destId="{DCE627B3-C3BF-41E3-A801-08C5DDDA5C33}" srcOrd="0" destOrd="0" presId="urn:microsoft.com/office/officeart/2005/8/layout/process4"/>
    <dgm:cxn modelId="{C43315D5-B67D-43A5-9565-6D9FE70A9A18}" type="presParOf" srcId="{DCE627B3-C3BF-41E3-A801-08C5DDDA5C33}" destId="{5CBC5C25-C539-4D86-9A04-C84EFE5F3152}" srcOrd="0" destOrd="0" presId="urn:microsoft.com/office/officeart/2005/8/layout/process4"/>
    <dgm:cxn modelId="{DADB46E1-10E9-4D54-B82B-5BF00B3109F1}" type="presParOf" srcId="{1E136FC1-C2D8-407F-B7AC-B25B29264E6C}" destId="{8DF2AE53-7B73-4C4F-82EA-2BE7C162ADAC}" srcOrd="1" destOrd="0" presId="urn:microsoft.com/office/officeart/2005/8/layout/process4"/>
    <dgm:cxn modelId="{251773E8-59C9-4DB9-99AD-3A651A57266F}" type="presParOf" srcId="{1E136FC1-C2D8-407F-B7AC-B25B29264E6C}" destId="{AB58FE12-3D1D-4C78-8126-1EF16C6A6825}" srcOrd="2" destOrd="0" presId="urn:microsoft.com/office/officeart/2005/8/layout/process4"/>
    <dgm:cxn modelId="{1966A92C-3166-487F-B1BA-582F1F0026C6}" type="presParOf" srcId="{AB58FE12-3D1D-4C78-8126-1EF16C6A6825}" destId="{702773A4-F577-464D-8B42-C32457820B1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B3D4245-3FE5-40DF-A871-0F4D506F363E}"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E035D1B9-FFFF-4497-BD9F-B9602914CC41}">
      <dgm:prSet/>
      <dgm:spPr/>
      <dgm:t>
        <a:bodyPr/>
        <a:lstStyle/>
        <a:p>
          <a:r>
            <a:rPr lang="en-IN" dirty="0"/>
            <a:t>Support or Prevent Impacts</a:t>
          </a:r>
        </a:p>
      </dgm:t>
    </dgm:pt>
    <dgm:pt modelId="{C4302AA8-2065-4153-95DA-1C8F7E756C4B}" type="parTrans" cxnId="{D8448BCA-D8F1-4082-A5F7-6FE3B733E9B9}">
      <dgm:prSet/>
      <dgm:spPr/>
      <dgm:t>
        <a:bodyPr/>
        <a:lstStyle/>
        <a:p>
          <a:endParaRPr lang="en-US"/>
        </a:p>
      </dgm:t>
    </dgm:pt>
    <dgm:pt modelId="{37963C1B-28E6-4EEB-9E30-C2979B754AC8}" type="sibTrans" cxnId="{D8448BCA-D8F1-4082-A5F7-6FE3B733E9B9}">
      <dgm:prSet/>
      <dgm:spPr/>
      <dgm:t>
        <a:bodyPr/>
        <a:lstStyle/>
        <a:p>
          <a:endParaRPr lang="en-US"/>
        </a:p>
      </dgm:t>
    </dgm:pt>
    <dgm:pt modelId="{FF8D06C8-598C-42EB-816E-839179A7700A}">
      <dgm:prSet custT="1"/>
      <dgm:spPr>
        <a:noFill/>
        <a:ln>
          <a:solidFill>
            <a:srgbClr val="969FA7"/>
          </a:solidFill>
        </a:ln>
      </dgm:spPr>
      <dgm:t>
        <a:bodyPr/>
        <a:lstStyle/>
        <a:p>
          <a:pPr algn="ctr"/>
          <a:r>
            <a:rPr lang="en-US" sz="2600" kern="1200" dirty="0">
              <a:solidFill>
                <a:srgbClr val="3D3D3D"/>
              </a:solidFill>
              <a:latin typeface="Gill Sans MT" panose="020B0502020104020203"/>
              <a:ea typeface="+mn-ea"/>
              <a:cs typeface="+mn-cs"/>
            </a:rPr>
            <a:t>What the project or delivery team can do in order to support or prevent particular impacts from happening.</a:t>
          </a:r>
        </a:p>
      </dgm:t>
    </dgm:pt>
    <dgm:pt modelId="{EA04A60A-D90D-47F7-9D10-ABF01630F605}" type="parTrans" cxnId="{F11E514F-998A-480F-A08B-775DE73EE7D4}">
      <dgm:prSet/>
      <dgm:spPr/>
      <dgm:t>
        <a:bodyPr/>
        <a:lstStyle/>
        <a:p>
          <a:endParaRPr lang="en-US"/>
        </a:p>
      </dgm:t>
    </dgm:pt>
    <dgm:pt modelId="{BB368419-1ACD-47BC-A425-62FD483D9FC9}" type="sibTrans" cxnId="{F11E514F-998A-480F-A08B-775DE73EE7D4}">
      <dgm:prSet/>
      <dgm:spPr/>
      <dgm:t>
        <a:bodyPr/>
        <a:lstStyle/>
        <a:p>
          <a:endParaRPr lang="en-US"/>
        </a:p>
      </dgm:t>
    </dgm:pt>
    <dgm:pt modelId="{9FBD5BF0-E60C-4C1F-850C-E4CEEFD67C80}" type="pres">
      <dgm:prSet presAssocID="{9B3D4245-3FE5-40DF-A871-0F4D506F363E}" presName="Name0" presStyleCnt="0">
        <dgm:presLayoutVars>
          <dgm:dir/>
          <dgm:animLvl val="lvl"/>
          <dgm:resizeHandles val="exact"/>
        </dgm:presLayoutVars>
      </dgm:prSet>
      <dgm:spPr/>
    </dgm:pt>
    <dgm:pt modelId="{1A6E22E1-6B56-40A2-A09C-32C1B4BF3049}" type="pres">
      <dgm:prSet presAssocID="{FF8D06C8-598C-42EB-816E-839179A7700A}" presName="boxAndChildren" presStyleCnt="0"/>
      <dgm:spPr/>
    </dgm:pt>
    <dgm:pt modelId="{9C765A7A-951C-4A07-BE3B-FF1783538435}" type="pres">
      <dgm:prSet presAssocID="{FF8D06C8-598C-42EB-816E-839179A7700A}" presName="parentTextBox" presStyleLbl="node1" presStyleIdx="0" presStyleCnt="2"/>
      <dgm:spPr/>
    </dgm:pt>
    <dgm:pt modelId="{8F76ACF8-5D73-472E-9737-AF019E87FD05}" type="pres">
      <dgm:prSet presAssocID="{37963C1B-28E6-4EEB-9E30-C2979B754AC8}" presName="sp" presStyleCnt="0"/>
      <dgm:spPr/>
    </dgm:pt>
    <dgm:pt modelId="{A97924C1-D191-4BEB-9C36-15DA489D5FD8}" type="pres">
      <dgm:prSet presAssocID="{E035D1B9-FFFF-4497-BD9F-B9602914CC41}" presName="arrowAndChildren" presStyleCnt="0"/>
      <dgm:spPr/>
    </dgm:pt>
    <dgm:pt modelId="{88DA5109-4F05-432F-8A3E-7971B1DFA8B8}" type="pres">
      <dgm:prSet presAssocID="{E035D1B9-FFFF-4497-BD9F-B9602914CC41}" presName="parentTextArrow" presStyleLbl="node1" presStyleIdx="1" presStyleCnt="2" custScaleX="42293" custScaleY="28606"/>
      <dgm:spPr/>
    </dgm:pt>
  </dgm:ptLst>
  <dgm:cxnLst>
    <dgm:cxn modelId="{6A0237FB-DBC0-47E1-9784-1092C4EDCB29}" type="presOf" srcId="{9B3D4245-3FE5-40DF-A871-0F4D506F363E}" destId="{9FBD5BF0-E60C-4C1F-850C-E4CEEFD67C80}" srcOrd="0" destOrd="0" presId="urn:microsoft.com/office/officeart/2005/8/layout/process4"/>
    <dgm:cxn modelId="{D8448BCA-D8F1-4082-A5F7-6FE3B733E9B9}" srcId="{9B3D4245-3FE5-40DF-A871-0F4D506F363E}" destId="{E035D1B9-FFFF-4497-BD9F-B9602914CC41}" srcOrd="0" destOrd="0" parTransId="{C4302AA8-2065-4153-95DA-1C8F7E756C4B}" sibTransId="{37963C1B-28E6-4EEB-9E30-C2979B754AC8}"/>
    <dgm:cxn modelId="{77967F79-88B8-4082-AA29-90606F420C57}" type="presOf" srcId="{FF8D06C8-598C-42EB-816E-839179A7700A}" destId="{9C765A7A-951C-4A07-BE3B-FF1783538435}" srcOrd="0" destOrd="0" presId="urn:microsoft.com/office/officeart/2005/8/layout/process4"/>
    <dgm:cxn modelId="{752EF635-DA9F-4902-BD24-51757AFC533E}" type="presOf" srcId="{E035D1B9-FFFF-4497-BD9F-B9602914CC41}" destId="{88DA5109-4F05-432F-8A3E-7971B1DFA8B8}" srcOrd="0" destOrd="0" presId="urn:microsoft.com/office/officeart/2005/8/layout/process4"/>
    <dgm:cxn modelId="{F11E514F-998A-480F-A08B-775DE73EE7D4}" srcId="{9B3D4245-3FE5-40DF-A871-0F4D506F363E}" destId="{FF8D06C8-598C-42EB-816E-839179A7700A}" srcOrd="1" destOrd="0" parTransId="{EA04A60A-D90D-47F7-9D10-ABF01630F605}" sibTransId="{BB368419-1ACD-47BC-A425-62FD483D9FC9}"/>
    <dgm:cxn modelId="{C5B1B7FA-B41B-43B7-BC6D-1410B85BE28A}" type="presParOf" srcId="{9FBD5BF0-E60C-4C1F-850C-E4CEEFD67C80}" destId="{1A6E22E1-6B56-40A2-A09C-32C1B4BF3049}" srcOrd="0" destOrd="0" presId="urn:microsoft.com/office/officeart/2005/8/layout/process4"/>
    <dgm:cxn modelId="{52BDCA19-B358-4604-962E-0F81C7B97C39}" type="presParOf" srcId="{1A6E22E1-6B56-40A2-A09C-32C1B4BF3049}" destId="{9C765A7A-951C-4A07-BE3B-FF1783538435}" srcOrd="0" destOrd="0" presId="urn:microsoft.com/office/officeart/2005/8/layout/process4"/>
    <dgm:cxn modelId="{BFE329C5-943F-4159-BE87-A1EBD8997635}" type="presParOf" srcId="{9FBD5BF0-E60C-4C1F-850C-E4CEEFD67C80}" destId="{8F76ACF8-5D73-472E-9737-AF019E87FD05}" srcOrd="1" destOrd="0" presId="urn:microsoft.com/office/officeart/2005/8/layout/process4"/>
    <dgm:cxn modelId="{410F49D9-630E-4FED-AB32-28BABC50AD3E}" type="presParOf" srcId="{9FBD5BF0-E60C-4C1F-850C-E4CEEFD67C80}" destId="{A97924C1-D191-4BEB-9C36-15DA489D5FD8}" srcOrd="2" destOrd="0" presId="urn:microsoft.com/office/officeart/2005/8/layout/process4"/>
    <dgm:cxn modelId="{400C7276-1B63-4F3C-8124-BF506C479275}" type="presParOf" srcId="{A97924C1-D191-4BEB-9C36-15DA489D5FD8}" destId="{88DA5109-4F05-432F-8A3E-7971B1DFA8B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61ADFAC-AA3E-469E-A2CA-F387BC5BE486}"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93A58C6C-F725-448E-9D3B-CAD51FB7BE5D}">
      <dgm:prSet/>
      <dgm:spPr>
        <a:solidFill>
          <a:srgbClr val="F9B537"/>
        </a:solidFill>
      </dgm:spPr>
      <dgm:t>
        <a:bodyPr/>
        <a:lstStyle/>
        <a:p>
          <a:r>
            <a:rPr lang="en-US"/>
            <a:t>Value analysis helps us to quickly identify low-cost, high-value features in the backlog.</a:t>
          </a:r>
          <a:endParaRPr lang="en-IN"/>
        </a:p>
      </dgm:t>
    </dgm:pt>
    <dgm:pt modelId="{E51BA881-1120-43CE-A145-0C44F3147392}" type="parTrans" cxnId="{96018DB1-3471-47CE-91D1-56B8D4327E46}">
      <dgm:prSet/>
      <dgm:spPr/>
      <dgm:t>
        <a:bodyPr/>
        <a:lstStyle/>
        <a:p>
          <a:endParaRPr lang="en-US"/>
        </a:p>
      </dgm:t>
    </dgm:pt>
    <dgm:pt modelId="{9BDFC48D-2800-43C1-8615-1E80FDDC3D4C}" type="sibTrans" cxnId="{96018DB1-3471-47CE-91D1-56B8D4327E46}">
      <dgm:prSet/>
      <dgm:spPr/>
      <dgm:t>
        <a:bodyPr/>
        <a:lstStyle/>
        <a:p>
          <a:endParaRPr lang="en-US"/>
        </a:p>
      </dgm:t>
    </dgm:pt>
    <dgm:pt modelId="{23DADAE4-BE97-4D15-A6D8-466F7CEDE677}">
      <dgm:prSet/>
      <dgm:spPr>
        <a:solidFill>
          <a:srgbClr val="91CD2F"/>
        </a:solidFill>
      </dgm:spPr>
      <dgm:t>
        <a:bodyPr/>
        <a:lstStyle/>
        <a:p>
          <a:r>
            <a:rPr lang="en-US" dirty="0"/>
            <a:t>Complexity analysis helps us to choose the right development and collaboration approach to the project as a whole, as well as each individual feature.</a:t>
          </a:r>
          <a:endParaRPr lang="en-IN" dirty="0"/>
        </a:p>
      </dgm:t>
    </dgm:pt>
    <dgm:pt modelId="{A860A673-ACBB-4DF8-99C5-D8C18A23E2C3}" type="parTrans" cxnId="{89373908-E106-4EE0-BC6C-0EA7501E012E}">
      <dgm:prSet/>
      <dgm:spPr/>
      <dgm:t>
        <a:bodyPr/>
        <a:lstStyle/>
        <a:p>
          <a:endParaRPr lang="en-US"/>
        </a:p>
      </dgm:t>
    </dgm:pt>
    <dgm:pt modelId="{D0AF775D-F4D4-4B68-BC3F-5F3DFFA72BF5}" type="sibTrans" cxnId="{89373908-E106-4EE0-BC6C-0EA7501E012E}">
      <dgm:prSet/>
      <dgm:spPr/>
      <dgm:t>
        <a:bodyPr/>
        <a:lstStyle/>
        <a:p>
          <a:endParaRPr lang="en-US"/>
        </a:p>
      </dgm:t>
    </dgm:pt>
    <dgm:pt modelId="{18B3534A-BA8D-486A-9D89-6351FC0A7DD2}" type="pres">
      <dgm:prSet presAssocID="{661ADFAC-AA3E-469E-A2CA-F387BC5BE486}" presName="Name0" presStyleCnt="0">
        <dgm:presLayoutVars>
          <dgm:dir/>
          <dgm:resizeHandles val="exact"/>
        </dgm:presLayoutVars>
      </dgm:prSet>
      <dgm:spPr/>
    </dgm:pt>
    <dgm:pt modelId="{E74FD59C-5526-4643-83C9-82184108C7BB}" type="pres">
      <dgm:prSet presAssocID="{661ADFAC-AA3E-469E-A2CA-F387BC5BE486}" presName="fgShape" presStyleLbl="fgShp" presStyleIdx="0" presStyleCnt="1"/>
      <dgm:spPr/>
    </dgm:pt>
    <dgm:pt modelId="{651B0AD8-FF1F-4032-BF87-757E25D6D847}" type="pres">
      <dgm:prSet presAssocID="{661ADFAC-AA3E-469E-A2CA-F387BC5BE486}" presName="linComp" presStyleCnt="0"/>
      <dgm:spPr/>
    </dgm:pt>
    <dgm:pt modelId="{4B632965-9D06-4CD8-86AA-B8698EC8CCF4}" type="pres">
      <dgm:prSet presAssocID="{93A58C6C-F725-448E-9D3B-CAD51FB7BE5D}" presName="compNode" presStyleCnt="0"/>
      <dgm:spPr/>
    </dgm:pt>
    <dgm:pt modelId="{16F18291-2F59-412C-BEED-30E89A911AE7}" type="pres">
      <dgm:prSet presAssocID="{93A58C6C-F725-448E-9D3B-CAD51FB7BE5D}" presName="bkgdShape" presStyleLbl="node1" presStyleIdx="0" presStyleCnt="2"/>
      <dgm:spPr/>
    </dgm:pt>
    <dgm:pt modelId="{4F5ED955-D025-4110-A4BF-311E9E183DFA}" type="pres">
      <dgm:prSet presAssocID="{93A58C6C-F725-448E-9D3B-CAD51FB7BE5D}" presName="nodeTx" presStyleLbl="node1" presStyleIdx="0" presStyleCnt="2">
        <dgm:presLayoutVars>
          <dgm:bulletEnabled val="1"/>
        </dgm:presLayoutVars>
      </dgm:prSet>
      <dgm:spPr/>
    </dgm:pt>
    <dgm:pt modelId="{89CAEC4D-B51D-4ED4-AC4E-22B1648869B6}" type="pres">
      <dgm:prSet presAssocID="{93A58C6C-F725-448E-9D3B-CAD51FB7BE5D}" presName="invisiNode" presStyleLbl="node1" presStyleIdx="0" presStyleCnt="2"/>
      <dgm:spPr/>
    </dgm:pt>
    <dgm:pt modelId="{62F71B61-F234-4BD5-9F92-C71615FC92A8}" type="pres">
      <dgm:prSet presAssocID="{93A58C6C-F725-448E-9D3B-CAD51FB7BE5D}" presName="imagNode" presStyleLbl="fgImgPlace1" presStyleIdx="0" presStyleCnt="2"/>
      <dgm:spPr>
        <a:solidFill>
          <a:srgbClr val="F9B537"/>
        </a:solidFill>
        <a:ln>
          <a:solidFill>
            <a:srgbClr val="F9B537"/>
          </a:solidFill>
        </a:ln>
      </dgm:spPr>
    </dgm:pt>
    <dgm:pt modelId="{05890313-770F-424F-BE47-D3B1BE0E7613}" type="pres">
      <dgm:prSet presAssocID="{9BDFC48D-2800-43C1-8615-1E80FDDC3D4C}" presName="sibTrans" presStyleLbl="sibTrans2D1" presStyleIdx="0" presStyleCnt="0"/>
      <dgm:spPr/>
    </dgm:pt>
    <dgm:pt modelId="{3A105BFF-68ED-4181-9CBD-FBD1990B9511}" type="pres">
      <dgm:prSet presAssocID="{23DADAE4-BE97-4D15-A6D8-466F7CEDE677}" presName="compNode" presStyleCnt="0"/>
      <dgm:spPr/>
    </dgm:pt>
    <dgm:pt modelId="{CFE065CA-BD22-4FF8-A8B4-1621B8D9B133}" type="pres">
      <dgm:prSet presAssocID="{23DADAE4-BE97-4D15-A6D8-466F7CEDE677}" presName="bkgdShape" presStyleLbl="node1" presStyleIdx="1" presStyleCnt="2"/>
      <dgm:spPr/>
    </dgm:pt>
    <dgm:pt modelId="{CCBE1C40-EB27-4F89-9D93-D589F2172B5F}" type="pres">
      <dgm:prSet presAssocID="{23DADAE4-BE97-4D15-A6D8-466F7CEDE677}" presName="nodeTx" presStyleLbl="node1" presStyleIdx="1" presStyleCnt="2">
        <dgm:presLayoutVars>
          <dgm:bulletEnabled val="1"/>
        </dgm:presLayoutVars>
      </dgm:prSet>
      <dgm:spPr/>
    </dgm:pt>
    <dgm:pt modelId="{1B98A2AE-F605-4EE0-85AA-5ACD8FA2686A}" type="pres">
      <dgm:prSet presAssocID="{23DADAE4-BE97-4D15-A6D8-466F7CEDE677}" presName="invisiNode" presStyleLbl="node1" presStyleIdx="1" presStyleCnt="2"/>
      <dgm:spPr/>
    </dgm:pt>
    <dgm:pt modelId="{B3840709-0D5A-4BBD-AB74-28F676B63ED2}" type="pres">
      <dgm:prSet presAssocID="{23DADAE4-BE97-4D15-A6D8-466F7CEDE677}" presName="imagNode" presStyleLbl="fgImgPlace1" presStyleIdx="1" presStyleCnt="2"/>
      <dgm:spPr>
        <a:solidFill>
          <a:srgbClr val="91CD2F"/>
        </a:solidFill>
        <a:ln>
          <a:solidFill>
            <a:srgbClr val="91CD2F"/>
          </a:solidFill>
        </a:ln>
      </dgm:spPr>
    </dgm:pt>
  </dgm:ptLst>
  <dgm:cxnLst>
    <dgm:cxn modelId="{612615AD-84E8-4800-AF4F-2D16A6BA2239}" type="presOf" srcId="{661ADFAC-AA3E-469E-A2CA-F387BC5BE486}" destId="{18B3534A-BA8D-486A-9D89-6351FC0A7DD2}" srcOrd="0" destOrd="0" presId="urn:microsoft.com/office/officeart/2005/8/layout/hList7"/>
    <dgm:cxn modelId="{A5C80485-33A5-4EF9-A0AE-E046C053038B}" type="presOf" srcId="{93A58C6C-F725-448E-9D3B-CAD51FB7BE5D}" destId="{4F5ED955-D025-4110-A4BF-311E9E183DFA}" srcOrd="1" destOrd="0" presId="urn:microsoft.com/office/officeart/2005/8/layout/hList7"/>
    <dgm:cxn modelId="{96018DB1-3471-47CE-91D1-56B8D4327E46}" srcId="{661ADFAC-AA3E-469E-A2CA-F387BC5BE486}" destId="{93A58C6C-F725-448E-9D3B-CAD51FB7BE5D}" srcOrd="0" destOrd="0" parTransId="{E51BA881-1120-43CE-A145-0C44F3147392}" sibTransId="{9BDFC48D-2800-43C1-8615-1E80FDDC3D4C}"/>
    <dgm:cxn modelId="{2A59749F-BD6E-49AB-8724-413984FF9238}" type="presOf" srcId="{23DADAE4-BE97-4D15-A6D8-466F7CEDE677}" destId="{CCBE1C40-EB27-4F89-9D93-D589F2172B5F}" srcOrd="1" destOrd="0" presId="urn:microsoft.com/office/officeart/2005/8/layout/hList7"/>
    <dgm:cxn modelId="{89373908-E106-4EE0-BC6C-0EA7501E012E}" srcId="{661ADFAC-AA3E-469E-A2CA-F387BC5BE486}" destId="{23DADAE4-BE97-4D15-A6D8-466F7CEDE677}" srcOrd="1" destOrd="0" parTransId="{A860A673-ACBB-4DF8-99C5-D8C18A23E2C3}" sibTransId="{D0AF775D-F4D4-4B68-BC3F-5F3DFFA72BF5}"/>
    <dgm:cxn modelId="{5E8455E0-42CF-42E9-BF20-659DD43110B0}" type="presOf" srcId="{23DADAE4-BE97-4D15-A6D8-466F7CEDE677}" destId="{CFE065CA-BD22-4FF8-A8B4-1621B8D9B133}" srcOrd="0" destOrd="0" presId="urn:microsoft.com/office/officeart/2005/8/layout/hList7"/>
    <dgm:cxn modelId="{A1A723E4-30BF-4426-AED0-4BA27A344793}" type="presOf" srcId="{9BDFC48D-2800-43C1-8615-1E80FDDC3D4C}" destId="{05890313-770F-424F-BE47-D3B1BE0E7613}" srcOrd="0" destOrd="0" presId="urn:microsoft.com/office/officeart/2005/8/layout/hList7"/>
    <dgm:cxn modelId="{32EBC0CA-EEE5-460C-8980-09CAB2A3F590}" type="presOf" srcId="{93A58C6C-F725-448E-9D3B-CAD51FB7BE5D}" destId="{16F18291-2F59-412C-BEED-30E89A911AE7}" srcOrd="0" destOrd="0" presId="urn:microsoft.com/office/officeart/2005/8/layout/hList7"/>
    <dgm:cxn modelId="{4B743C90-480A-446E-8EA5-99D8B0231F6E}" type="presParOf" srcId="{18B3534A-BA8D-486A-9D89-6351FC0A7DD2}" destId="{E74FD59C-5526-4643-83C9-82184108C7BB}" srcOrd="0" destOrd="0" presId="urn:microsoft.com/office/officeart/2005/8/layout/hList7"/>
    <dgm:cxn modelId="{5FD13F10-082B-4EB0-92AA-031C268ACC48}" type="presParOf" srcId="{18B3534A-BA8D-486A-9D89-6351FC0A7DD2}" destId="{651B0AD8-FF1F-4032-BF87-757E25D6D847}" srcOrd="1" destOrd="0" presId="urn:microsoft.com/office/officeart/2005/8/layout/hList7"/>
    <dgm:cxn modelId="{8255062C-67BE-46F8-BAC9-30346ADC9EFD}" type="presParOf" srcId="{651B0AD8-FF1F-4032-BF87-757E25D6D847}" destId="{4B632965-9D06-4CD8-86AA-B8698EC8CCF4}" srcOrd="0" destOrd="0" presId="urn:microsoft.com/office/officeart/2005/8/layout/hList7"/>
    <dgm:cxn modelId="{04AF8723-7037-4CC3-9CF7-1A201AD58E85}" type="presParOf" srcId="{4B632965-9D06-4CD8-86AA-B8698EC8CCF4}" destId="{16F18291-2F59-412C-BEED-30E89A911AE7}" srcOrd="0" destOrd="0" presId="urn:microsoft.com/office/officeart/2005/8/layout/hList7"/>
    <dgm:cxn modelId="{98B03626-50FB-4CA7-BEDB-39C474DAB1FF}" type="presParOf" srcId="{4B632965-9D06-4CD8-86AA-B8698EC8CCF4}" destId="{4F5ED955-D025-4110-A4BF-311E9E183DFA}" srcOrd="1" destOrd="0" presId="urn:microsoft.com/office/officeart/2005/8/layout/hList7"/>
    <dgm:cxn modelId="{922224DF-9E73-4FA9-AED7-A6A339221448}" type="presParOf" srcId="{4B632965-9D06-4CD8-86AA-B8698EC8CCF4}" destId="{89CAEC4D-B51D-4ED4-AC4E-22B1648869B6}" srcOrd="2" destOrd="0" presId="urn:microsoft.com/office/officeart/2005/8/layout/hList7"/>
    <dgm:cxn modelId="{776C3A5F-6744-45A9-A23C-41064F094CA3}" type="presParOf" srcId="{4B632965-9D06-4CD8-86AA-B8698EC8CCF4}" destId="{62F71B61-F234-4BD5-9F92-C71615FC92A8}" srcOrd="3" destOrd="0" presId="urn:microsoft.com/office/officeart/2005/8/layout/hList7"/>
    <dgm:cxn modelId="{4EF6F341-0B26-4CE6-8AE5-5416D6C8833D}" type="presParOf" srcId="{651B0AD8-FF1F-4032-BF87-757E25D6D847}" destId="{05890313-770F-424F-BE47-D3B1BE0E7613}" srcOrd="1" destOrd="0" presId="urn:microsoft.com/office/officeart/2005/8/layout/hList7"/>
    <dgm:cxn modelId="{A2B71AC6-4D8A-4A03-9F91-0C2B90683B82}" type="presParOf" srcId="{651B0AD8-FF1F-4032-BF87-757E25D6D847}" destId="{3A105BFF-68ED-4181-9CBD-FBD1990B9511}" srcOrd="2" destOrd="0" presId="urn:microsoft.com/office/officeart/2005/8/layout/hList7"/>
    <dgm:cxn modelId="{1157AABB-DAE7-45F3-BA74-B98CD22B89B3}" type="presParOf" srcId="{3A105BFF-68ED-4181-9CBD-FBD1990B9511}" destId="{CFE065CA-BD22-4FF8-A8B4-1621B8D9B133}" srcOrd="0" destOrd="0" presId="urn:microsoft.com/office/officeart/2005/8/layout/hList7"/>
    <dgm:cxn modelId="{19BB4DBD-2DD9-4D10-A022-0F5030D55CF0}" type="presParOf" srcId="{3A105BFF-68ED-4181-9CBD-FBD1990B9511}" destId="{CCBE1C40-EB27-4F89-9D93-D589F2172B5F}" srcOrd="1" destOrd="0" presId="urn:microsoft.com/office/officeart/2005/8/layout/hList7"/>
    <dgm:cxn modelId="{1EE59203-6D9C-467A-B6C0-9437B93AD348}" type="presParOf" srcId="{3A105BFF-68ED-4181-9CBD-FBD1990B9511}" destId="{1B98A2AE-F605-4EE0-85AA-5ACD8FA2686A}" srcOrd="2" destOrd="0" presId="urn:microsoft.com/office/officeart/2005/8/layout/hList7"/>
    <dgm:cxn modelId="{B88F11D7-472C-42A3-81D8-878669357E29}" type="presParOf" srcId="{3A105BFF-68ED-4181-9CBD-FBD1990B9511}" destId="{B3840709-0D5A-4BBD-AB74-28F676B63ED2}"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79E90FB-8218-4991-8C72-F80B95544117}"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16D45A24-49FC-4482-AAE2-8F8969BFB52C}">
      <dgm:prSet/>
      <dgm:spPr>
        <a:solidFill>
          <a:srgbClr val="F8B13C"/>
        </a:solidFill>
        <a:scene3d>
          <a:camera prst="orthographicFront"/>
          <a:lightRig rig="threePt" dir="t"/>
        </a:scene3d>
        <a:sp3d>
          <a:bevelT/>
          <a:bevelB/>
        </a:sp3d>
      </dgm:spPr>
      <dgm:t>
        <a:bodyPr/>
        <a:lstStyle/>
        <a:p>
          <a:r>
            <a:rPr lang="en-US"/>
            <a:t>Imagine we have been given a task to add an ‘include VAT and delivery cost to the total price of the customer basket’ feature to an existing ecommerce project with following set of business rules: </a:t>
          </a:r>
          <a:endParaRPr lang="en-IN"/>
        </a:p>
      </dgm:t>
    </dgm:pt>
    <dgm:pt modelId="{3094C516-4B8A-4537-AA2B-2F7746F79F18}" type="parTrans" cxnId="{6FB4579D-787E-421B-96CE-65F875E2A6D9}">
      <dgm:prSet/>
      <dgm:spPr/>
      <dgm:t>
        <a:bodyPr/>
        <a:lstStyle/>
        <a:p>
          <a:endParaRPr lang="en-US"/>
        </a:p>
      </dgm:t>
    </dgm:pt>
    <dgm:pt modelId="{C389BFDF-50F9-48B4-8C5B-05A6E085791A}" type="sibTrans" cxnId="{6FB4579D-787E-421B-96CE-65F875E2A6D9}">
      <dgm:prSet/>
      <dgm:spPr/>
      <dgm:t>
        <a:bodyPr/>
        <a:lstStyle/>
        <a:p>
          <a:endParaRPr lang="en-US"/>
        </a:p>
      </dgm:t>
    </dgm:pt>
    <dgm:pt modelId="{CD834D1C-8765-4CFB-9EEB-1BAA39459A04}">
      <dgm:prSet/>
      <dgm:spPr>
        <a:scene3d>
          <a:camera prst="orthographicFront"/>
          <a:lightRig rig="threePt" dir="t"/>
        </a:scene3d>
        <a:sp3d>
          <a:bevelT/>
          <a:bevelB/>
        </a:sp3d>
      </dgm:spPr>
      <dgm:t>
        <a:bodyPr/>
        <a:lstStyle/>
        <a:p>
          <a:r>
            <a:rPr lang="en-US"/>
            <a:t>VAT is 20%</a:t>
          </a:r>
          <a:endParaRPr lang="en-IN"/>
        </a:p>
      </dgm:t>
    </dgm:pt>
    <dgm:pt modelId="{FEC17162-602C-45C7-8E4B-CFEA5173AC86}" type="parTrans" cxnId="{69E9C86E-FB80-426D-B1EB-E1DDE3744429}">
      <dgm:prSet/>
      <dgm:spPr/>
      <dgm:t>
        <a:bodyPr/>
        <a:lstStyle/>
        <a:p>
          <a:endParaRPr lang="en-US"/>
        </a:p>
      </dgm:t>
    </dgm:pt>
    <dgm:pt modelId="{E762AF55-E86F-4952-B1E4-15F2E6B702AF}" type="sibTrans" cxnId="{69E9C86E-FB80-426D-B1EB-E1DDE3744429}">
      <dgm:prSet/>
      <dgm:spPr/>
      <dgm:t>
        <a:bodyPr/>
        <a:lstStyle/>
        <a:p>
          <a:endParaRPr lang="en-US"/>
        </a:p>
      </dgm:t>
    </dgm:pt>
    <dgm:pt modelId="{E46B350A-095F-45ED-A0F3-A84AE1E4DFD3}">
      <dgm:prSet/>
      <dgm:spPr>
        <a:scene3d>
          <a:camera prst="orthographicFront"/>
          <a:lightRig rig="threePt" dir="t"/>
        </a:scene3d>
        <a:sp3d>
          <a:bevelT/>
          <a:bevelB/>
        </a:sp3d>
      </dgm:spPr>
      <dgm:t>
        <a:bodyPr/>
        <a:lstStyle/>
        <a:p>
          <a:r>
            <a:rPr lang="en-US" dirty="0"/>
            <a:t>Delivery cost for small basket (less than $20) is $3</a:t>
          </a:r>
          <a:endParaRPr lang="en-IN" dirty="0"/>
        </a:p>
      </dgm:t>
    </dgm:pt>
    <dgm:pt modelId="{84F0298C-81B8-4165-96C7-CACFC24120CF}" type="parTrans" cxnId="{E3020EEF-3177-42BF-8F58-9B074CBCB185}">
      <dgm:prSet/>
      <dgm:spPr/>
      <dgm:t>
        <a:bodyPr/>
        <a:lstStyle/>
        <a:p>
          <a:endParaRPr lang="en-US"/>
        </a:p>
      </dgm:t>
    </dgm:pt>
    <dgm:pt modelId="{A43A247A-A2D4-4B60-B7A9-028763C1B065}" type="sibTrans" cxnId="{E3020EEF-3177-42BF-8F58-9B074CBCB185}">
      <dgm:prSet/>
      <dgm:spPr/>
      <dgm:t>
        <a:bodyPr/>
        <a:lstStyle/>
        <a:p>
          <a:endParaRPr lang="en-US"/>
        </a:p>
      </dgm:t>
    </dgm:pt>
    <dgm:pt modelId="{63EE5533-3973-4EEA-AB86-1C328558030B}">
      <dgm:prSet/>
      <dgm:spPr>
        <a:scene3d>
          <a:camera prst="orthographicFront"/>
          <a:lightRig rig="threePt" dir="t"/>
        </a:scene3d>
        <a:sp3d>
          <a:bevelT/>
          <a:bevelB/>
        </a:sp3d>
      </dgm:spPr>
      <dgm:t>
        <a:bodyPr/>
        <a:lstStyle/>
        <a:p>
          <a:r>
            <a:rPr lang="en-US" dirty="0"/>
            <a:t>Delivery cost for medium basket (more than $20) is $2</a:t>
          </a:r>
          <a:endParaRPr lang="en-IN" dirty="0"/>
        </a:p>
      </dgm:t>
    </dgm:pt>
    <dgm:pt modelId="{124615BC-7B56-4865-8F48-634C4AF973C3}" type="parTrans" cxnId="{18A33101-A4E2-45DF-A276-1BE06A93198B}">
      <dgm:prSet/>
      <dgm:spPr/>
      <dgm:t>
        <a:bodyPr/>
        <a:lstStyle/>
        <a:p>
          <a:endParaRPr lang="en-US"/>
        </a:p>
      </dgm:t>
    </dgm:pt>
    <dgm:pt modelId="{ADA82EDC-E6C0-400A-8806-CA1FFA16A182}" type="sibTrans" cxnId="{18A33101-A4E2-45DF-A276-1BE06A93198B}">
      <dgm:prSet/>
      <dgm:spPr/>
      <dgm:t>
        <a:bodyPr/>
        <a:lstStyle/>
        <a:p>
          <a:endParaRPr lang="en-US"/>
        </a:p>
      </dgm:t>
    </dgm:pt>
    <dgm:pt modelId="{8493A1CF-427F-48A5-AA89-50217A46A1D5}" type="pres">
      <dgm:prSet presAssocID="{B79E90FB-8218-4991-8C72-F80B95544117}" presName="diagram" presStyleCnt="0">
        <dgm:presLayoutVars>
          <dgm:chPref val="1"/>
          <dgm:dir/>
          <dgm:animOne val="branch"/>
          <dgm:animLvl val="lvl"/>
          <dgm:resizeHandles/>
        </dgm:presLayoutVars>
      </dgm:prSet>
      <dgm:spPr/>
    </dgm:pt>
    <dgm:pt modelId="{A47DF48A-4073-4FE3-9DA2-4F24BEF777B5}" type="pres">
      <dgm:prSet presAssocID="{16D45A24-49FC-4482-AAE2-8F8969BFB52C}" presName="root" presStyleCnt="0"/>
      <dgm:spPr/>
    </dgm:pt>
    <dgm:pt modelId="{83FD9177-9443-4786-902E-AE845009789E}" type="pres">
      <dgm:prSet presAssocID="{16D45A24-49FC-4482-AAE2-8F8969BFB52C}" presName="rootComposite" presStyleCnt="0"/>
      <dgm:spPr/>
    </dgm:pt>
    <dgm:pt modelId="{65F8FD0B-B5B9-4596-BE4B-5395514167A4}" type="pres">
      <dgm:prSet presAssocID="{16D45A24-49FC-4482-AAE2-8F8969BFB52C}" presName="rootText" presStyleLbl="node1" presStyleIdx="0" presStyleCnt="1" custScaleX="414223"/>
      <dgm:spPr/>
    </dgm:pt>
    <dgm:pt modelId="{28776924-E140-4B78-B2FC-6582CCD68912}" type="pres">
      <dgm:prSet presAssocID="{16D45A24-49FC-4482-AAE2-8F8969BFB52C}" presName="rootConnector" presStyleLbl="node1" presStyleIdx="0" presStyleCnt="1"/>
      <dgm:spPr/>
    </dgm:pt>
    <dgm:pt modelId="{AD6F9832-09E8-4F94-9C45-FE4364F8FA47}" type="pres">
      <dgm:prSet presAssocID="{16D45A24-49FC-4482-AAE2-8F8969BFB52C}" presName="childShape" presStyleCnt="0"/>
      <dgm:spPr/>
    </dgm:pt>
    <dgm:pt modelId="{4F6F3CC1-6A9E-4087-A223-77BD06E697DF}" type="pres">
      <dgm:prSet presAssocID="{FEC17162-602C-45C7-8E4B-CFEA5173AC86}" presName="Name13" presStyleLbl="parChTrans1D2" presStyleIdx="0" presStyleCnt="3"/>
      <dgm:spPr/>
    </dgm:pt>
    <dgm:pt modelId="{34C17E10-85D2-4AD1-B50D-851845A6A946}" type="pres">
      <dgm:prSet presAssocID="{CD834D1C-8765-4CFB-9EEB-1BAA39459A04}" presName="childText" presStyleLbl="bgAcc1" presStyleIdx="0" presStyleCnt="3">
        <dgm:presLayoutVars>
          <dgm:bulletEnabled val="1"/>
        </dgm:presLayoutVars>
      </dgm:prSet>
      <dgm:spPr/>
    </dgm:pt>
    <dgm:pt modelId="{9F5AF368-E833-4ABE-B9E4-0CA846751B6C}" type="pres">
      <dgm:prSet presAssocID="{84F0298C-81B8-4165-96C7-CACFC24120CF}" presName="Name13" presStyleLbl="parChTrans1D2" presStyleIdx="1" presStyleCnt="3"/>
      <dgm:spPr/>
    </dgm:pt>
    <dgm:pt modelId="{C4077E56-0E07-4530-AD1B-C106B831AF93}" type="pres">
      <dgm:prSet presAssocID="{E46B350A-095F-45ED-A0F3-A84AE1E4DFD3}" presName="childText" presStyleLbl="bgAcc1" presStyleIdx="1" presStyleCnt="3">
        <dgm:presLayoutVars>
          <dgm:bulletEnabled val="1"/>
        </dgm:presLayoutVars>
      </dgm:prSet>
      <dgm:spPr/>
    </dgm:pt>
    <dgm:pt modelId="{15E2F032-A09F-44EA-96AF-E0ACF541D15A}" type="pres">
      <dgm:prSet presAssocID="{124615BC-7B56-4865-8F48-634C4AF973C3}" presName="Name13" presStyleLbl="parChTrans1D2" presStyleIdx="2" presStyleCnt="3"/>
      <dgm:spPr/>
    </dgm:pt>
    <dgm:pt modelId="{68CF44FB-1B82-4621-B2B5-AEEA6EF18733}" type="pres">
      <dgm:prSet presAssocID="{63EE5533-3973-4EEA-AB86-1C328558030B}" presName="childText" presStyleLbl="bgAcc1" presStyleIdx="2" presStyleCnt="3">
        <dgm:presLayoutVars>
          <dgm:bulletEnabled val="1"/>
        </dgm:presLayoutVars>
      </dgm:prSet>
      <dgm:spPr/>
    </dgm:pt>
  </dgm:ptLst>
  <dgm:cxnLst>
    <dgm:cxn modelId="{382F9EEA-DF64-467F-8281-01EF640A9B6E}" type="presOf" srcId="{CD834D1C-8765-4CFB-9EEB-1BAA39459A04}" destId="{34C17E10-85D2-4AD1-B50D-851845A6A946}" srcOrd="0" destOrd="0" presId="urn:microsoft.com/office/officeart/2005/8/layout/hierarchy3"/>
    <dgm:cxn modelId="{B7EEA296-7B2B-4AB9-AA38-F2713FAF28DC}" type="presOf" srcId="{124615BC-7B56-4865-8F48-634C4AF973C3}" destId="{15E2F032-A09F-44EA-96AF-E0ACF541D15A}" srcOrd="0" destOrd="0" presId="urn:microsoft.com/office/officeart/2005/8/layout/hierarchy3"/>
    <dgm:cxn modelId="{AF23F6FB-171B-422D-8992-5C256D959793}" type="presOf" srcId="{B79E90FB-8218-4991-8C72-F80B95544117}" destId="{8493A1CF-427F-48A5-AA89-50217A46A1D5}" srcOrd="0" destOrd="0" presId="urn:microsoft.com/office/officeart/2005/8/layout/hierarchy3"/>
    <dgm:cxn modelId="{F195DD68-20FD-4929-91E1-26E9CCBF08FE}" type="presOf" srcId="{16D45A24-49FC-4482-AAE2-8F8969BFB52C}" destId="{28776924-E140-4B78-B2FC-6582CCD68912}" srcOrd="1" destOrd="0" presId="urn:microsoft.com/office/officeart/2005/8/layout/hierarchy3"/>
    <dgm:cxn modelId="{B9F43841-C46F-42B2-9687-595154EB1DB9}" type="presOf" srcId="{84F0298C-81B8-4165-96C7-CACFC24120CF}" destId="{9F5AF368-E833-4ABE-B9E4-0CA846751B6C}" srcOrd="0" destOrd="0" presId="urn:microsoft.com/office/officeart/2005/8/layout/hierarchy3"/>
    <dgm:cxn modelId="{69E9C86E-FB80-426D-B1EB-E1DDE3744429}" srcId="{16D45A24-49FC-4482-AAE2-8F8969BFB52C}" destId="{CD834D1C-8765-4CFB-9EEB-1BAA39459A04}" srcOrd="0" destOrd="0" parTransId="{FEC17162-602C-45C7-8E4B-CFEA5173AC86}" sibTransId="{E762AF55-E86F-4952-B1E4-15F2E6B702AF}"/>
    <dgm:cxn modelId="{18A33101-A4E2-45DF-A276-1BE06A93198B}" srcId="{16D45A24-49FC-4482-AAE2-8F8969BFB52C}" destId="{63EE5533-3973-4EEA-AB86-1C328558030B}" srcOrd="2" destOrd="0" parTransId="{124615BC-7B56-4865-8F48-634C4AF973C3}" sibTransId="{ADA82EDC-E6C0-400A-8806-CA1FFA16A182}"/>
    <dgm:cxn modelId="{8617AAB6-412A-4DEC-80B9-FA7A1B2EA424}" type="presOf" srcId="{FEC17162-602C-45C7-8E4B-CFEA5173AC86}" destId="{4F6F3CC1-6A9E-4087-A223-77BD06E697DF}" srcOrd="0" destOrd="0" presId="urn:microsoft.com/office/officeart/2005/8/layout/hierarchy3"/>
    <dgm:cxn modelId="{7AE1EC91-E2AC-4C2F-8D5A-71164AC5007F}" type="presOf" srcId="{16D45A24-49FC-4482-AAE2-8F8969BFB52C}" destId="{65F8FD0B-B5B9-4596-BE4B-5395514167A4}" srcOrd="0" destOrd="0" presId="urn:microsoft.com/office/officeart/2005/8/layout/hierarchy3"/>
    <dgm:cxn modelId="{C7B7F9B7-B7E6-4A4E-BE13-466B9249D8D7}" type="presOf" srcId="{63EE5533-3973-4EEA-AB86-1C328558030B}" destId="{68CF44FB-1B82-4621-B2B5-AEEA6EF18733}" srcOrd="0" destOrd="0" presId="urn:microsoft.com/office/officeart/2005/8/layout/hierarchy3"/>
    <dgm:cxn modelId="{6FB4579D-787E-421B-96CE-65F875E2A6D9}" srcId="{B79E90FB-8218-4991-8C72-F80B95544117}" destId="{16D45A24-49FC-4482-AAE2-8F8969BFB52C}" srcOrd="0" destOrd="0" parTransId="{3094C516-4B8A-4537-AA2B-2F7746F79F18}" sibTransId="{C389BFDF-50F9-48B4-8C5B-05A6E085791A}"/>
    <dgm:cxn modelId="{E3020EEF-3177-42BF-8F58-9B074CBCB185}" srcId="{16D45A24-49FC-4482-AAE2-8F8969BFB52C}" destId="{E46B350A-095F-45ED-A0F3-A84AE1E4DFD3}" srcOrd="1" destOrd="0" parTransId="{84F0298C-81B8-4165-96C7-CACFC24120CF}" sibTransId="{A43A247A-A2D4-4B60-B7A9-028763C1B065}"/>
    <dgm:cxn modelId="{60C118D3-54F6-40BC-8FA6-6D26CF78306F}" type="presOf" srcId="{E46B350A-095F-45ED-A0F3-A84AE1E4DFD3}" destId="{C4077E56-0E07-4530-AD1B-C106B831AF93}" srcOrd="0" destOrd="0" presId="urn:microsoft.com/office/officeart/2005/8/layout/hierarchy3"/>
    <dgm:cxn modelId="{36EF1D6B-8B4D-493C-B0BA-2F002F426087}" type="presParOf" srcId="{8493A1CF-427F-48A5-AA89-50217A46A1D5}" destId="{A47DF48A-4073-4FE3-9DA2-4F24BEF777B5}" srcOrd="0" destOrd="0" presId="urn:microsoft.com/office/officeart/2005/8/layout/hierarchy3"/>
    <dgm:cxn modelId="{9BD45800-E70B-459C-8759-ADC4B3290929}" type="presParOf" srcId="{A47DF48A-4073-4FE3-9DA2-4F24BEF777B5}" destId="{83FD9177-9443-4786-902E-AE845009789E}" srcOrd="0" destOrd="0" presId="urn:microsoft.com/office/officeart/2005/8/layout/hierarchy3"/>
    <dgm:cxn modelId="{BB4EC221-52F0-4604-9B95-489AF325552D}" type="presParOf" srcId="{83FD9177-9443-4786-902E-AE845009789E}" destId="{65F8FD0B-B5B9-4596-BE4B-5395514167A4}" srcOrd="0" destOrd="0" presId="urn:microsoft.com/office/officeart/2005/8/layout/hierarchy3"/>
    <dgm:cxn modelId="{0736A4E1-CCB9-477C-9166-493CD5AF4FF8}" type="presParOf" srcId="{83FD9177-9443-4786-902E-AE845009789E}" destId="{28776924-E140-4B78-B2FC-6582CCD68912}" srcOrd="1" destOrd="0" presId="urn:microsoft.com/office/officeart/2005/8/layout/hierarchy3"/>
    <dgm:cxn modelId="{B0E34C4E-ABD3-41A3-B5AD-7915D0F41949}" type="presParOf" srcId="{A47DF48A-4073-4FE3-9DA2-4F24BEF777B5}" destId="{AD6F9832-09E8-4F94-9C45-FE4364F8FA47}" srcOrd="1" destOrd="0" presId="urn:microsoft.com/office/officeart/2005/8/layout/hierarchy3"/>
    <dgm:cxn modelId="{0BCF098B-5789-460D-876A-FD48BFB9A333}" type="presParOf" srcId="{AD6F9832-09E8-4F94-9C45-FE4364F8FA47}" destId="{4F6F3CC1-6A9E-4087-A223-77BD06E697DF}" srcOrd="0" destOrd="0" presId="urn:microsoft.com/office/officeart/2005/8/layout/hierarchy3"/>
    <dgm:cxn modelId="{7BD8D49C-D428-445A-94FD-93122EFBDC8A}" type="presParOf" srcId="{AD6F9832-09E8-4F94-9C45-FE4364F8FA47}" destId="{34C17E10-85D2-4AD1-B50D-851845A6A946}" srcOrd="1" destOrd="0" presId="urn:microsoft.com/office/officeart/2005/8/layout/hierarchy3"/>
    <dgm:cxn modelId="{A8D2033F-CB07-495A-87C8-3B17CF971ED8}" type="presParOf" srcId="{AD6F9832-09E8-4F94-9C45-FE4364F8FA47}" destId="{9F5AF368-E833-4ABE-B9E4-0CA846751B6C}" srcOrd="2" destOrd="0" presId="urn:microsoft.com/office/officeart/2005/8/layout/hierarchy3"/>
    <dgm:cxn modelId="{152C6B22-E4CA-451F-A841-F6D3DED5CAB7}" type="presParOf" srcId="{AD6F9832-09E8-4F94-9C45-FE4364F8FA47}" destId="{C4077E56-0E07-4530-AD1B-C106B831AF93}" srcOrd="3" destOrd="0" presId="urn:microsoft.com/office/officeart/2005/8/layout/hierarchy3"/>
    <dgm:cxn modelId="{8B2937A2-C132-4DEA-882C-3281AE099420}" type="presParOf" srcId="{AD6F9832-09E8-4F94-9C45-FE4364F8FA47}" destId="{15E2F032-A09F-44EA-96AF-E0ACF541D15A}" srcOrd="4" destOrd="0" presId="urn:microsoft.com/office/officeart/2005/8/layout/hierarchy3"/>
    <dgm:cxn modelId="{62FD49BB-2C7D-49C0-85BB-FAB73F15F7A5}" type="presParOf" srcId="{AD6F9832-09E8-4F94-9C45-FE4364F8FA47}" destId="{68CF44FB-1B82-4621-B2B5-AEEA6EF18733}"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9DCB5B3-9D82-43CB-911E-4B8B3D07896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F6042D9-99D0-4A67-865C-0BA385462EF1}">
      <dgm:prSet custT="1"/>
      <dgm:spPr>
        <a:solidFill>
          <a:schemeClr val="bg1">
            <a:lumMod val="50000"/>
          </a:schemeClr>
        </a:solidFill>
        <a:scene3d>
          <a:camera prst="orthographicFront"/>
          <a:lightRig rig="threePt" dir="t"/>
        </a:scene3d>
        <a:sp3d>
          <a:bevelT/>
        </a:sp3d>
      </dgm:spPr>
      <dgm:t>
        <a:bodyPr/>
        <a:lstStyle/>
        <a:p>
          <a:r>
            <a:rPr lang="en-US" sz="3200"/>
            <a:t>One of the core ideas behind BDD is that no single person has the full answer to the problem.</a:t>
          </a:r>
          <a:endParaRPr lang="en-IN" sz="3200"/>
        </a:p>
      </dgm:t>
    </dgm:pt>
    <dgm:pt modelId="{F74FF3F0-F975-4D91-B4A6-AD58D8B6D092}" type="parTrans" cxnId="{4029BE0D-DB1A-4905-B94C-5788B23FC563}">
      <dgm:prSet/>
      <dgm:spPr/>
      <dgm:t>
        <a:bodyPr/>
        <a:lstStyle/>
        <a:p>
          <a:endParaRPr lang="en-US"/>
        </a:p>
      </dgm:t>
    </dgm:pt>
    <dgm:pt modelId="{072C9819-3126-48F4-A61E-085AA9453A1C}" type="sibTrans" cxnId="{4029BE0D-DB1A-4905-B94C-5788B23FC563}">
      <dgm:prSet/>
      <dgm:spPr/>
      <dgm:t>
        <a:bodyPr/>
        <a:lstStyle/>
        <a:p>
          <a:endParaRPr lang="en-US"/>
        </a:p>
      </dgm:t>
    </dgm:pt>
    <dgm:pt modelId="{AF941CAC-9044-4E96-A249-F17990DC472B}" type="pres">
      <dgm:prSet presAssocID="{A9DCB5B3-9D82-43CB-911E-4B8B3D07896C}" presName="linear" presStyleCnt="0">
        <dgm:presLayoutVars>
          <dgm:animLvl val="lvl"/>
          <dgm:resizeHandles val="exact"/>
        </dgm:presLayoutVars>
      </dgm:prSet>
      <dgm:spPr/>
    </dgm:pt>
    <dgm:pt modelId="{A9723010-FC9A-4183-B66F-72CC860801F9}" type="pres">
      <dgm:prSet presAssocID="{BF6042D9-99D0-4A67-865C-0BA385462EF1}" presName="parentText" presStyleLbl="node1" presStyleIdx="0" presStyleCnt="1">
        <dgm:presLayoutVars>
          <dgm:chMax val="0"/>
          <dgm:bulletEnabled val="1"/>
        </dgm:presLayoutVars>
      </dgm:prSet>
      <dgm:spPr/>
    </dgm:pt>
  </dgm:ptLst>
  <dgm:cxnLst>
    <dgm:cxn modelId="{4029BE0D-DB1A-4905-B94C-5788B23FC563}" srcId="{A9DCB5B3-9D82-43CB-911E-4B8B3D07896C}" destId="{BF6042D9-99D0-4A67-865C-0BA385462EF1}" srcOrd="0" destOrd="0" parTransId="{F74FF3F0-F975-4D91-B4A6-AD58D8B6D092}" sibTransId="{072C9819-3126-48F4-A61E-085AA9453A1C}"/>
    <dgm:cxn modelId="{F51AC79B-0FFD-478D-99CD-A81FB9E90F89}" type="presOf" srcId="{A9DCB5B3-9D82-43CB-911E-4B8B3D07896C}" destId="{AF941CAC-9044-4E96-A249-F17990DC472B}" srcOrd="0" destOrd="0" presId="urn:microsoft.com/office/officeart/2005/8/layout/vList2"/>
    <dgm:cxn modelId="{1CB65E67-E404-4505-BAB0-8715E5477AD0}" type="presOf" srcId="{BF6042D9-99D0-4A67-865C-0BA385462EF1}" destId="{A9723010-FC9A-4183-B66F-72CC860801F9}" srcOrd="0" destOrd="0" presId="urn:microsoft.com/office/officeart/2005/8/layout/vList2"/>
    <dgm:cxn modelId="{39871420-2A38-4B23-BD76-5B092355DDD8}" type="presParOf" srcId="{AF941CAC-9044-4E96-A249-F17990DC472B}" destId="{A9723010-FC9A-4183-B66F-72CC860801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807322B-0148-489D-BB4D-F40FE3833ED0}"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2782DA-D73B-4350-9D01-67BB7170ABB2}">
      <dgm:prSet custT="1"/>
      <dgm:spPr/>
      <dgm:t>
        <a:bodyPr/>
        <a:lstStyle/>
        <a:p>
          <a:r>
            <a:rPr lang="en-US" sz="3600"/>
            <a:t>3 Amigos</a:t>
          </a:r>
          <a:endParaRPr lang="en-IN" sz="3600"/>
        </a:p>
      </dgm:t>
    </dgm:pt>
    <dgm:pt modelId="{621A14BF-67D5-4B4E-9539-4ABC8378CA45}" type="parTrans" cxnId="{4D81E92F-422E-44F2-956C-782BC1FBDABE}">
      <dgm:prSet/>
      <dgm:spPr/>
      <dgm:t>
        <a:bodyPr/>
        <a:lstStyle/>
        <a:p>
          <a:endParaRPr lang="en-US" sz="1100"/>
        </a:p>
      </dgm:t>
    </dgm:pt>
    <dgm:pt modelId="{6599266F-1647-4299-8174-213862A5051D}" type="sibTrans" cxnId="{4D81E92F-422E-44F2-956C-782BC1FBDABE}">
      <dgm:prSet/>
      <dgm:spPr/>
      <dgm:t>
        <a:bodyPr/>
        <a:lstStyle/>
        <a:p>
          <a:endParaRPr lang="en-US" sz="1100"/>
        </a:p>
      </dgm:t>
    </dgm:pt>
    <dgm:pt modelId="{1BCE1AF7-E14F-48DC-87BD-61CC1585A525}">
      <dgm:prSet custT="1"/>
      <dgm:spPr/>
      <dgm:t>
        <a:bodyPr/>
        <a:lstStyle/>
        <a:p>
          <a:r>
            <a:rPr lang="en-US" sz="3600" dirty="0"/>
            <a:t>Business    Roles</a:t>
          </a:r>
          <a:endParaRPr lang="en-IN" sz="3600" dirty="0"/>
        </a:p>
      </dgm:t>
    </dgm:pt>
    <dgm:pt modelId="{CFC1E8B2-8856-4111-89D9-57A016A435E6}" type="parTrans" cxnId="{B684601A-646B-44BD-94F5-89AA4F42E9EE}">
      <dgm:prSet/>
      <dgm:spPr/>
      <dgm:t>
        <a:bodyPr/>
        <a:lstStyle/>
        <a:p>
          <a:endParaRPr lang="en-US" sz="1100"/>
        </a:p>
      </dgm:t>
    </dgm:pt>
    <dgm:pt modelId="{09CF9C05-41EC-4F2E-9C06-9A4DC0F93ED1}" type="sibTrans" cxnId="{B684601A-646B-44BD-94F5-89AA4F42E9EE}">
      <dgm:prSet/>
      <dgm:spPr/>
      <dgm:t>
        <a:bodyPr/>
        <a:lstStyle/>
        <a:p>
          <a:endParaRPr lang="en-US" sz="1100"/>
        </a:p>
      </dgm:t>
    </dgm:pt>
    <dgm:pt modelId="{B5AFB8CF-13E9-47F3-A8BA-F7AC4ED9FB7C}">
      <dgm:prSet custT="1"/>
      <dgm:spPr/>
      <dgm:t>
        <a:bodyPr/>
        <a:lstStyle/>
        <a:p>
          <a:r>
            <a:rPr lang="en-US" sz="3600"/>
            <a:t>Developer</a:t>
          </a:r>
          <a:endParaRPr lang="en-IN" sz="3600"/>
        </a:p>
      </dgm:t>
    </dgm:pt>
    <dgm:pt modelId="{3284BC70-10C7-42A0-9EAE-3CEF369EF838}" type="parTrans" cxnId="{79ACD3E7-E4C7-4244-8769-82A49F96208B}">
      <dgm:prSet/>
      <dgm:spPr/>
      <dgm:t>
        <a:bodyPr/>
        <a:lstStyle/>
        <a:p>
          <a:endParaRPr lang="en-US" sz="1100"/>
        </a:p>
      </dgm:t>
    </dgm:pt>
    <dgm:pt modelId="{E4DDE408-9314-495A-A168-1A42F06FE4C6}" type="sibTrans" cxnId="{79ACD3E7-E4C7-4244-8769-82A49F96208B}">
      <dgm:prSet/>
      <dgm:spPr/>
      <dgm:t>
        <a:bodyPr/>
        <a:lstStyle/>
        <a:p>
          <a:endParaRPr lang="en-US" sz="1100"/>
        </a:p>
      </dgm:t>
    </dgm:pt>
    <dgm:pt modelId="{F4001A26-FB67-456D-91A9-90422BB1D467}">
      <dgm:prSet custT="1"/>
      <dgm:spPr/>
      <dgm:t>
        <a:bodyPr/>
        <a:lstStyle/>
        <a:p>
          <a:r>
            <a:rPr lang="en-US" sz="3600"/>
            <a:t>Tester</a:t>
          </a:r>
          <a:endParaRPr lang="en-IN" sz="3600"/>
        </a:p>
      </dgm:t>
    </dgm:pt>
    <dgm:pt modelId="{2A8F9560-0F66-42D3-86E0-BC2B3FA1D656}" type="parTrans" cxnId="{62EF4F08-C492-435B-A4B1-8FDA69E297A4}">
      <dgm:prSet/>
      <dgm:spPr/>
      <dgm:t>
        <a:bodyPr/>
        <a:lstStyle/>
        <a:p>
          <a:endParaRPr lang="en-US" sz="1100"/>
        </a:p>
      </dgm:t>
    </dgm:pt>
    <dgm:pt modelId="{39CA97E9-7774-49C4-95B7-F04A9B46836E}" type="sibTrans" cxnId="{62EF4F08-C492-435B-A4B1-8FDA69E297A4}">
      <dgm:prSet/>
      <dgm:spPr/>
      <dgm:t>
        <a:bodyPr/>
        <a:lstStyle/>
        <a:p>
          <a:endParaRPr lang="en-US" sz="1100"/>
        </a:p>
      </dgm:t>
    </dgm:pt>
    <dgm:pt modelId="{FE1689DA-7335-42CC-852F-1590CA032A2B}" type="pres">
      <dgm:prSet presAssocID="{F807322B-0148-489D-BB4D-F40FE3833ED0}" presName="hierChild1" presStyleCnt="0">
        <dgm:presLayoutVars>
          <dgm:orgChart val="1"/>
          <dgm:chPref val="1"/>
          <dgm:dir/>
          <dgm:animOne val="branch"/>
          <dgm:animLvl val="lvl"/>
          <dgm:resizeHandles/>
        </dgm:presLayoutVars>
      </dgm:prSet>
      <dgm:spPr/>
    </dgm:pt>
    <dgm:pt modelId="{FFE7EFFD-A08F-4EA6-BB13-D8BEB903AEF0}" type="pres">
      <dgm:prSet presAssocID="{ED2782DA-D73B-4350-9D01-67BB7170ABB2}" presName="hierRoot1" presStyleCnt="0">
        <dgm:presLayoutVars>
          <dgm:hierBranch val="init"/>
        </dgm:presLayoutVars>
      </dgm:prSet>
      <dgm:spPr/>
    </dgm:pt>
    <dgm:pt modelId="{874A75CC-127D-4EE2-9D0C-FECDB162CCE2}" type="pres">
      <dgm:prSet presAssocID="{ED2782DA-D73B-4350-9D01-67BB7170ABB2}" presName="rootComposite1" presStyleCnt="0"/>
      <dgm:spPr/>
    </dgm:pt>
    <dgm:pt modelId="{A3BF9ED4-5B97-4ED9-8189-13205F875F0F}" type="pres">
      <dgm:prSet presAssocID="{ED2782DA-D73B-4350-9D01-67BB7170ABB2}" presName="rootText1" presStyleLbl="node0" presStyleIdx="0" presStyleCnt="1">
        <dgm:presLayoutVars>
          <dgm:chPref val="3"/>
        </dgm:presLayoutVars>
      </dgm:prSet>
      <dgm:spPr/>
    </dgm:pt>
    <dgm:pt modelId="{A833CA4D-73EA-4826-84E1-403EF3BA1BB5}" type="pres">
      <dgm:prSet presAssocID="{ED2782DA-D73B-4350-9D01-67BB7170ABB2}" presName="rootConnector1" presStyleLbl="node1" presStyleIdx="0" presStyleCnt="0"/>
      <dgm:spPr/>
    </dgm:pt>
    <dgm:pt modelId="{A9600CA1-B175-4F29-9BA4-8666F4D49657}" type="pres">
      <dgm:prSet presAssocID="{ED2782DA-D73B-4350-9D01-67BB7170ABB2}" presName="hierChild2" presStyleCnt="0"/>
      <dgm:spPr/>
    </dgm:pt>
    <dgm:pt modelId="{AB9EE65C-B3BA-4E95-9504-EAA043BAD643}" type="pres">
      <dgm:prSet presAssocID="{CFC1E8B2-8856-4111-89D9-57A016A435E6}" presName="Name37" presStyleLbl="parChTrans1D2" presStyleIdx="0" presStyleCnt="3"/>
      <dgm:spPr/>
    </dgm:pt>
    <dgm:pt modelId="{C872AED2-BF24-4AED-98FF-0F178BE39C14}" type="pres">
      <dgm:prSet presAssocID="{1BCE1AF7-E14F-48DC-87BD-61CC1585A525}" presName="hierRoot2" presStyleCnt="0">
        <dgm:presLayoutVars>
          <dgm:hierBranch val="init"/>
        </dgm:presLayoutVars>
      </dgm:prSet>
      <dgm:spPr/>
    </dgm:pt>
    <dgm:pt modelId="{C2F39C10-B53B-456F-9E82-AED4AAC4D3CE}" type="pres">
      <dgm:prSet presAssocID="{1BCE1AF7-E14F-48DC-87BD-61CC1585A525}" presName="rootComposite" presStyleCnt="0"/>
      <dgm:spPr/>
    </dgm:pt>
    <dgm:pt modelId="{F70D9400-B163-40C4-B006-67AC10C8E00F}" type="pres">
      <dgm:prSet presAssocID="{1BCE1AF7-E14F-48DC-87BD-61CC1585A525}" presName="rootText" presStyleLbl="node2" presStyleIdx="0" presStyleCnt="3">
        <dgm:presLayoutVars>
          <dgm:chPref val="3"/>
        </dgm:presLayoutVars>
      </dgm:prSet>
      <dgm:spPr/>
    </dgm:pt>
    <dgm:pt modelId="{7AB0106C-3180-4CD2-8FBC-E40C0BDDCB79}" type="pres">
      <dgm:prSet presAssocID="{1BCE1AF7-E14F-48DC-87BD-61CC1585A525}" presName="rootConnector" presStyleLbl="node2" presStyleIdx="0" presStyleCnt="3"/>
      <dgm:spPr/>
    </dgm:pt>
    <dgm:pt modelId="{00200437-0CC7-43E6-8F5F-8452B30525E5}" type="pres">
      <dgm:prSet presAssocID="{1BCE1AF7-E14F-48DC-87BD-61CC1585A525}" presName="hierChild4" presStyleCnt="0"/>
      <dgm:spPr/>
    </dgm:pt>
    <dgm:pt modelId="{CC009597-F68A-41EC-88F4-39590D7F8549}" type="pres">
      <dgm:prSet presAssocID="{1BCE1AF7-E14F-48DC-87BD-61CC1585A525}" presName="hierChild5" presStyleCnt="0"/>
      <dgm:spPr/>
    </dgm:pt>
    <dgm:pt modelId="{AC4B86EE-BD73-4A61-92DF-551FF8E7E0A3}" type="pres">
      <dgm:prSet presAssocID="{3284BC70-10C7-42A0-9EAE-3CEF369EF838}" presName="Name37" presStyleLbl="parChTrans1D2" presStyleIdx="1" presStyleCnt="3"/>
      <dgm:spPr/>
    </dgm:pt>
    <dgm:pt modelId="{6575AF85-A3BD-48CE-8590-33D20D85347B}" type="pres">
      <dgm:prSet presAssocID="{B5AFB8CF-13E9-47F3-A8BA-F7AC4ED9FB7C}" presName="hierRoot2" presStyleCnt="0">
        <dgm:presLayoutVars>
          <dgm:hierBranch val="init"/>
        </dgm:presLayoutVars>
      </dgm:prSet>
      <dgm:spPr/>
    </dgm:pt>
    <dgm:pt modelId="{E8ECC970-1161-45E7-BE56-BF1252D1C060}" type="pres">
      <dgm:prSet presAssocID="{B5AFB8CF-13E9-47F3-A8BA-F7AC4ED9FB7C}" presName="rootComposite" presStyleCnt="0"/>
      <dgm:spPr/>
    </dgm:pt>
    <dgm:pt modelId="{9B2D503F-8506-4627-8067-AA9CD23A7BA2}" type="pres">
      <dgm:prSet presAssocID="{B5AFB8CF-13E9-47F3-A8BA-F7AC4ED9FB7C}" presName="rootText" presStyleLbl="node2" presStyleIdx="1" presStyleCnt="3">
        <dgm:presLayoutVars>
          <dgm:chPref val="3"/>
        </dgm:presLayoutVars>
      </dgm:prSet>
      <dgm:spPr/>
    </dgm:pt>
    <dgm:pt modelId="{012DC637-AF3B-48B9-B128-6995B73C981A}" type="pres">
      <dgm:prSet presAssocID="{B5AFB8CF-13E9-47F3-A8BA-F7AC4ED9FB7C}" presName="rootConnector" presStyleLbl="node2" presStyleIdx="1" presStyleCnt="3"/>
      <dgm:spPr/>
    </dgm:pt>
    <dgm:pt modelId="{1C7EA365-B80F-44E2-B747-C8D0D494EC44}" type="pres">
      <dgm:prSet presAssocID="{B5AFB8CF-13E9-47F3-A8BA-F7AC4ED9FB7C}" presName="hierChild4" presStyleCnt="0"/>
      <dgm:spPr/>
    </dgm:pt>
    <dgm:pt modelId="{5DA69AB3-1740-48B4-A540-0323D0E3480D}" type="pres">
      <dgm:prSet presAssocID="{B5AFB8CF-13E9-47F3-A8BA-F7AC4ED9FB7C}" presName="hierChild5" presStyleCnt="0"/>
      <dgm:spPr/>
    </dgm:pt>
    <dgm:pt modelId="{F604305A-C1D5-4C04-8482-E937BC10AA42}" type="pres">
      <dgm:prSet presAssocID="{2A8F9560-0F66-42D3-86E0-BC2B3FA1D656}" presName="Name37" presStyleLbl="parChTrans1D2" presStyleIdx="2" presStyleCnt="3"/>
      <dgm:spPr/>
    </dgm:pt>
    <dgm:pt modelId="{B1D32AC7-48E0-4BED-8B5D-115FCF466BBE}" type="pres">
      <dgm:prSet presAssocID="{F4001A26-FB67-456D-91A9-90422BB1D467}" presName="hierRoot2" presStyleCnt="0">
        <dgm:presLayoutVars>
          <dgm:hierBranch val="init"/>
        </dgm:presLayoutVars>
      </dgm:prSet>
      <dgm:spPr/>
    </dgm:pt>
    <dgm:pt modelId="{DB0E27DB-A0D8-4B7C-B87C-054AE911AA82}" type="pres">
      <dgm:prSet presAssocID="{F4001A26-FB67-456D-91A9-90422BB1D467}" presName="rootComposite" presStyleCnt="0"/>
      <dgm:spPr/>
    </dgm:pt>
    <dgm:pt modelId="{6C32CC40-605F-4AB2-9A90-B9BFA85640DB}" type="pres">
      <dgm:prSet presAssocID="{F4001A26-FB67-456D-91A9-90422BB1D467}" presName="rootText" presStyleLbl="node2" presStyleIdx="2" presStyleCnt="3">
        <dgm:presLayoutVars>
          <dgm:chPref val="3"/>
        </dgm:presLayoutVars>
      </dgm:prSet>
      <dgm:spPr/>
    </dgm:pt>
    <dgm:pt modelId="{3A6A5CA5-55CE-42E7-A599-051589072F97}" type="pres">
      <dgm:prSet presAssocID="{F4001A26-FB67-456D-91A9-90422BB1D467}" presName="rootConnector" presStyleLbl="node2" presStyleIdx="2" presStyleCnt="3"/>
      <dgm:spPr/>
    </dgm:pt>
    <dgm:pt modelId="{F1757931-7FA7-4F77-9922-7AF25D0D249E}" type="pres">
      <dgm:prSet presAssocID="{F4001A26-FB67-456D-91A9-90422BB1D467}" presName="hierChild4" presStyleCnt="0"/>
      <dgm:spPr/>
    </dgm:pt>
    <dgm:pt modelId="{2D68E396-B133-4C3C-A52B-479AD0E805B5}" type="pres">
      <dgm:prSet presAssocID="{F4001A26-FB67-456D-91A9-90422BB1D467}" presName="hierChild5" presStyleCnt="0"/>
      <dgm:spPr/>
    </dgm:pt>
    <dgm:pt modelId="{9284B2E0-639A-4698-BE03-444E1A874962}" type="pres">
      <dgm:prSet presAssocID="{ED2782DA-D73B-4350-9D01-67BB7170ABB2}" presName="hierChild3" presStyleCnt="0"/>
      <dgm:spPr/>
    </dgm:pt>
  </dgm:ptLst>
  <dgm:cxnLst>
    <dgm:cxn modelId="{9AA7AD61-3C1E-479A-B482-A5FF798E745D}" type="presOf" srcId="{1BCE1AF7-E14F-48DC-87BD-61CC1585A525}" destId="{7AB0106C-3180-4CD2-8FBC-E40C0BDDCB79}" srcOrd="1" destOrd="0" presId="urn:microsoft.com/office/officeart/2005/8/layout/orgChart1"/>
    <dgm:cxn modelId="{62EF4F08-C492-435B-A4B1-8FDA69E297A4}" srcId="{ED2782DA-D73B-4350-9D01-67BB7170ABB2}" destId="{F4001A26-FB67-456D-91A9-90422BB1D467}" srcOrd="2" destOrd="0" parTransId="{2A8F9560-0F66-42D3-86E0-BC2B3FA1D656}" sibTransId="{39CA97E9-7774-49C4-95B7-F04A9B46836E}"/>
    <dgm:cxn modelId="{4D81E92F-422E-44F2-956C-782BC1FBDABE}" srcId="{F807322B-0148-489D-BB4D-F40FE3833ED0}" destId="{ED2782DA-D73B-4350-9D01-67BB7170ABB2}" srcOrd="0" destOrd="0" parTransId="{621A14BF-67D5-4B4E-9539-4ABC8378CA45}" sibTransId="{6599266F-1647-4299-8174-213862A5051D}"/>
    <dgm:cxn modelId="{79ACD3E7-E4C7-4244-8769-82A49F96208B}" srcId="{ED2782DA-D73B-4350-9D01-67BB7170ABB2}" destId="{B5AFB8CF-13E9-47F3-A8BA-F7AC4ED9FB7C}" srcOrd="1" destOrd="0" parTransId="{3284BC70-10C7-42A0-9EAE-3CEF369EF838}" sibTransId="{E4DDE408-9314-495A-A168-1A42F06FE4C6}"/>
    <dgm:cxn modelId="{AD1991D2-0539-46C1-BA97-F7F7C708B59F}" type="presOf" srcId="{F807322B-0148-489D-BB4D-F40FE3833ED0}" destId="{FE1689DA-7335-42CC-852F-1590CA032A2B}" srcOrd="0" destOrd="0" presId="urn:microsoft.com/office/officeart/2005/8/layout/orgChart1"/>
    <dgm:cxn modelId="{96F560E9-8456-458A-98FB-80FDC5B0F80F}" type="presOf" srcId="{ED2782DA-D73B-4350-9D01-67BB7170ABB2}" destId="{A833CA4D-73EA-4826-84E1-403EF3BA1BB5}" srcOrd="1" destOrd="0" presId="urn:microsoft.com/office/officeart/2005/8/layout/orgChart1"/>
    <dgm:cxn modelId="{1AAAD472-40D2-4D0B-A47E-3618249EC8AE}" type="presOf" srcId="{F4001A26-FB67-456D-91A9-90422BB1D467}" destId="{3A6A5CA5-55CE-42E7-A599-051589072F97}" srcOrd="1" destOrd="0" presId="urn:microsoft.com/office/officeart/2005/8/layout/orgChart1"/>
    <dgm:cxn modelId="{C2DF8BAF-F649-4B35-B833-83A1CCA609C2}" type="presOf" srcId="{3284BC70-10C7-42A0-9EAE-3CEF369EF838}" destId="{AC4B86EE-BD73-4A61-92DF-551FF8E7E0A3}" srcOrd="0" destOrd="0" presId="urn:microsoft.com/office/officeart/2005/8/layout/orgChart1"/>
    <dgm:cxn modelId="{E795CAEF-2C05-4D9E-AEA0-DD7B28725341}" type="presOf" srcId="{2A8F9560-0F66-42D3-86E0-BC2B3FA1D656}" destId="{F604305A-C1D5-4C04-8482-E937BC10AA42}" srcOrd="0" destOrd="0" presId="urn:microsoft.com/office/officeart/2005/8/layout/orgChart1"/>
    <dgm:cxn modelId="{C0EBDBED-5EF9-44E0-AE38-A7ED5ADB87EE}" type="presOf" srcId="{1BCE1AF7-E14F-48DC-87BD-61CC1585A525}" destId="{F70D9400-B163-40C4-B006-67AC10C8E00F}" srcOrd="0" destOrd="0" presId="urn:microsoft.com/office/officeart/2005/8/layout/orgChart1"/>
    <dgm:cxn modelId="{B684601A-646B-44BD-94F5-89AA4F42E9EE}" srcId="{ED2782DA-D73B-4350-9D01-67BB7170ABB2}" destId="{1BCE1AF7-E14F-48DC-87BD-61CC1585A525}" srcOrd="0" destOrd="0" parTransId="{CFC1E8B2-8856-4111-89D9-57A016A435E6}" sibTransId="{09CF9C05-41EC-4F2E-9C06-9A4DC0F93ED1}"/>
    <dgm:cxn modelId="{9AB75B52-6A88-4837-A47F-11EB455FFB13}" type="presOf" srcId="{ED2782DA-D73B-4350-9D01-67BB7170ABB2}" destId="{A3BF9ED4-5B97-4ED9-8189-13205F875F0F}" srcOrd="0" destOrd="0" presId="urn:microsoft.com/office/officeart/2005/8/layout/orgChart1"/>
    <dgm:cxn modelId="{A3F714DE-05C3-401F-9132-283F5C069846}" type="presOf" srcId="{CFC1E8B2-8856-4111-89D9-57A016A435E6}" destId="{AB9EE65C-B3BA-4E95-9504-EAA043BAD643}" srcOrd="0" destOrd="0" presId="urn:microsoft.com/office/officeart/2005/8/layout/orgChart1"/>
    <dgm:cxn modelId="{5282079A-10ED-4F5F-BBDD-B348EDAAEA6F}" type="presOf" srcId="{B5AFB8CF-13E9-47F3-A8BA-F7AC4ED9FB7C}" destId="{012DC637-AF3B-48B9-B128-6995B73C981A}" srcOrd="1" destOrd="0" presId="urn:microsoft.com/office/officeart/2005/8/layout/orgChart1"/>
    <dgm:cxn modelId="{EF770193-E633-4703-B0D9-79ACBDE9D449}" type="presOf" srcId="{B5AFB8CF-13E9-47F3-A8BA-F7AC4ED9FB7C}" destId="{9B2D503F-8506-4627-8067-AA9CD23A7BA2}" srcOrd="0" destOrd="0" presId="urn:microsoft.com/office/officeart/2005/8/layout/orgChart1"/>
    <dgm:cxn modelId="{09E41A57-3197-442B-9C81-BB7CD870BB0E}" type="presOf" srcId="{F4001A26-FB67-456D-91A9-90422BB1D467}" destId="{6C32CC40-605F-4AB2-9A90-B9BFA85640DB}" srcOrd="0" destOrd="0" presId="urn:microsoft.com/office/officeart/2005/8/layout/orgChart1"/>
    <dgm:cxn modelId="{EE7C5452-0E41-41D2-80D2-A5929BE9FE0A}" type="presParOf" srcId="{FE1689DA-7335-42CC-852F-1590CA032A2B}" destId="{FFE7EFFD-A08F-4EA6-BB13-D8BEB903AEF0}" srcOrd="0" destOrd="0" presId="urn:microsoft.com/office/officeart/2005/8/layout/orgChart1"/>
    <dgm:cxn modelId="{B0869423-4AE4-4DC1-AC50-3E2C7A551954}" type="presParOf" srcId="{FFE7EFFD-A08F-4EA6-BB13-D8BEB903AEF0}" destId="{874A75CC-127D-4EE2-9D0C-FECDB162CCE2}" srcOrd="0" destOrd="0" presId="urn:microsoft.com/office/officeart/2005/8/layout/orgChart1"/>
    <dgm:cxn modelId="{556C9277-4EC7-4552-8C4F-741935EF2402}" type="presParOf" srcId="{874A75CC-127D-4EE2-9D0C-FECDB162CCE2}" destId="{A3BF9ED4-5B97-4ED9-8189-13205F875F0F}" srcOrd="0" destOrd="0" presId="urn:microsoft.com/office/officeart/2005/8/layout/orgChart1"/>
    <dgm:cxn modelId="{89B8102B-3EE2-4FF4-B492-2DFC71AEB64A}" type="presParOf" srcId="{874A75CC-127D-4EE2-9D0C-FECDB162CCE2}" destId="{A833CA4D-73EA-4826-84E1-403EF3BA1BB5}" srcOrd="1" destOrd="0" presId="urn:microsoft.com/office/officeart/2005/8/layout/orgChart1"/>
    <dgm:cxn modelId="{5FED0556-F811-484B-A0F5-4E17EAE0AB35}" type="presParOf" srcId="{FFE7EFFD-A08F-4EA6-BB13-D8BEB903AEF0}" destId="{A9600CA1-B175-4F29-9BA4-8666F4D49657}" srcOrd="1" destOrd="0" presId="urn:microsoft.com/office/officeart/2005/8/layout/orgChart1"/>
    <dgm:cxn modelId="{94E43616-E305-481F-98A8-66409DB716A5}" type="presParOf" srcId="{A9600CA1-B175-4F29-9BA4-8666F4D49657}" destId="{AB9EE65C-B3BA-4E95-9504-EAA043BAD643}" srcOrd="0" destOrd="0" presId="urn:microsoft.com/office/officeart/2005/8/layout/orgChart1"/>
    <dgm:cxn modelId="{ACAC6F4F-74CC-43BD-B9C9-098419BFBD1D}" type="presParOf" srcId="{A9600CA1-B175-4F29-9BA4-8666F4D49657}" destId="{C872AED2-BF24-4AED-98FF-0F178BE39C14}" srcOrd="1" destOrd="0" presId="urn:microsoft.com/office/officeart/2005/8/layout/orgChart1"/>
    <dgm:cxn modelId="{8A1E82CF-F256-487F-A5DB-5E4B6FFCFDAC}" type="presParOf" srcId="{C872AED2-BF24-4AED-98FF-0F178BE39C14}" destId="{C2F39C10-B53B-456F-9E82-AED4AAC4D3CE}" srcOrd="0" destOrd="0" presId="urn:microsoft.com/office/officeart/2005/8/layout/orgChart1"/>
    <dgm:cxn modelId="{B36E1DC4-0AB9-45C5-A6F6-B441EA07087C}" type="presParOf" srcId="{C2F39C10-B53B-456F-9E82-AED4AAC4D3CE}" destId="{F70D9400-B163-40C4-B006-67AC10C8E00F}" srcOrd="0" destOrd="0" presId="urn:microsoft.com/office/officeart/2005/8/layout/orgChart1"/>
    <dgm:cxn modelId="{69490791-3286-43B0-AF15-858FB8B6D433}" type="presParOf" srcId="{C2F39C10-B53B-456F-9E82-AED4AAC4D3CE}" destId="{7AB0106C-3180-4CD2-8FBC-E40C0BDDCB79}" srcOrd="1" destOrd="0" presId="urn:microsoft.com/office/officeart/2005/8/layout/orgChart1"/>
    <dgm:cxn modelId="{2D723F61-652A-4E4D-A318-8340D98FE11F}" type="presParOf" srcId="{C872AED2-BF24-4AED-98FF-0F178BE39C14}" destId="{00200437-0CC7-43E6-8F5F-8452B30525E5}" srcOrd="1" destOrd="0" presId="urn:microsoft.com/office/officeart/2005/8/layout/orgChart1"/>
    <dgm:cxn modelId="{E5511F15-ACDA-44CE-A69F-0579D6D67FFB}" type="presParOf" srcId="{C872AED2-BF24-4AED-98FF-0F178BE39C14}" destId="{CC009597-F68A-41EC-88F4-39590D7F8549}" srcOrd="2" destOrd="0" presId="urn:microsoft.com/office/officeart/2005/8/layout/orgChart1"/>
    <dgm:cxn modelId="{0FEBF033-46CB-4D37-B02E-F553B63EACFF}" type="presParOf" srcId="{A9600CA1-B175-4F29-9BA4-8666F4D49657}" destId="{AC4B86EE-BD73-4A61-92DF-551FF8E7E0A3}" srcOrd="2" destOrd="0" presId="urn:microsoft.com/office/officeart/2005/8/layout/orgChart1"/>
    <dgm:cxn modelId="{75FF55E6-B0BD-46FB-8309-A4CAE3E32ED4}" type="presParOf" srcId="{A9600CA1-B175-4F29-9BA4-8666F4D49657}" destId="{6575AF85-A3BD-48CE-8590-33D20D85347B}" srcOrd="3" destOrd="0" presId="urn:microsoft.com/office/officeart/2005/8/layout/orgChart1"/>
    <dgm:cxn modelId="{12BAEBD4-EC6B-4ED0-B60E-FED0146FF4A4}" type="presParOf" srcId="{6575AF85-A3BD-48CE-8590-33D20D85347B}" destId="{E8ECC970-1161-45E7-BE56-BF1252D1C060}" srcOrd="0" destOrd="0" presId="urn:microsoft.com/office/officeart/2005/8/layout/orgChart1"/>
    <dgm:cxn modelId="{7CAF0EC0-CD92-4890-8A9C-EA5A49030376}" type="presParOf" srcId="{E8ECC970-1161-45E7-BE56-BF1252D1C060}" destId="{9B2D503F-8506-4627-8067-AA9CD23A7BA2}" srcOrd="0" destOrd="0" presId="urn:microsoft.com/office/officeart/2005/8/layout/orgChart1"/>
    <dgm:cxn modelId="{BF516B7F-AAB0-4270-B739-1CD49E5393D3}" type="presParOf" srcId="{E8ECC970-1161-45E7-BE56-BF1252D1C060}" destId="{012DC637-AF3B-48B9-B128-6995B73C981A}" srcOrd="1" destOrd="0" presId="urn:microsoft.com/office/officeart/2005/8/layout/orgChart1"/>
    <dgm:cxn modelId="{EE1DA1BF-B848-4D0B-8305-D57DC28EAE11}" type="presParOf" srcId="{6575AF85-A3BD-48CE-8590-33D20D85347B}" destId="{1C7EA365-B80F-44E2-B747-C8D0D494EC44}" srcOrd="1" destOrd="0" presId="urn:microsoft.com/office/officeart/2005/8/layout/orgChart1"/>
    <dgm:cxn modelId="{7682BCB8-0EAD-427F-AC60-92C993D63306}" type="presParOf" srcId="{6575AF85-A3BD-48CE-8590-33D20D85347B}" destId="{5DA69AB3-1740-48B4-A540-0323D0E3480D}" srcOrd="2" destOrd="0" presId="urn:microsoft.com/office/officeart/2005/8/layout/orgChart1"/>
    <dgm:cxn modelId="{E044F597-230A-4813-A3AD-BBBC3A4FA4CB}" type="presParOf" srcId="{A9600CA1-B175-4F29-9BA4-8666F4D49657}" destId="{F604305A-C1D5-4C04-8482-E937BC10AA42}" srcOrd="4" destOrd="0" presId="urn:microsoft.com/office/officeart/2005/8/layout/orgChart1"/>
    <dgm:cxn modelId="{E5D2D128-8B06-4C91-8DB6-AB3DC86CB6D9}" type="presParOf" srcId="{A9600CA1-B175-4F29-9BA4-8666F4D49657}" destId="{B1D32AC7-48E0-4BED-8B5D-115FCF466BBE}" srcOrd="5" destOrd="0" presId="urn:microsoft.com/office/officeart/2005/8/layout/orgChart1"/>
    <dgm:cxn modelId="{CA2CE616-39EE-4F3D-A057-EA5BF25232D1}" type="presParOf" srcId="{B1D32AC7-48E0-4BED-8B5D-115FCF466BBE}" destId="{DB0E27DB-A0D8-4B7C-B87C-054AE911AA82}" srcOrd="0" destOrd="0" presId="urn:microsoft.com/office/officeart/2005/8/layout/orgChart1"/>
    <dgm:cxn modelId="{4FA5D13C-3049-4A9C-A282-1CDDA5E00B83}" type="presParOf" srcId="{DB0E27DB-A0D8-4B7C-B87C-054AE911AA82}" destId="{6C32CC40-605F-4AB2-9A90-B9BFA85640DB}" srcOrd="0" destOrd="0" presId="urn:microsoft.com/office/officeart/2005/8/layout/orgChart1"/>
    <dgm:cxn modelId="{10238BF6-DBAA-4656-A894-8C83C23D28A2}" type="presParOf" srcId="{DB0E27DB-A0D8-4B7C-B87C-054AE911AA82}" destId="{3A6A5CA5-55CE-42E7-A599-051589072F97}" srcOrd="1" destOrd="0" presId="urn:microsoft.com/office/officeart/2005/8/layout/orgChart1"/>
    <dgm:cxn modelId="{100C7938-8B7F-482D-A869-87CEC7013A76}" type="presParOf" srcId="{B1D32AC7-48E0-4BED-8B5D-115FCF466BBE}" destId="{F1757931-7FA7-4F77-9922-7AF25D0D249E}" srcOrd="1" destOrd="0" presId="urn:microsoft.com/office/officeart/2005/8/layout/orgChart1"/>
    <dgm:cxn modelId="{7683FA9C-E85E-4CDF-8367-E7318BE97B2B}" type="presParOf" srcId="{B1D32AC7-48E0-4BED-8B5D-115FCF466BBE}" destId="{2D68E396-B133-4C3C-A52B-479AD0E805B5}" srcOrd="2" destOrd="0" presId="urn:microsoft.com/office/officeart/2005/8/layout/orgChart1"/>
    <dgm:cxn modelId="{362A048F-1A07-427D-AFED-55B239C30238}" type="presParOf" srcId="{FFE7EFFD-A08F-4EA6-BB13-D8BEB903AEF0}" destId="{9284B2E0-639A-4698-BE03-444E1A87496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7CE75EB-E951-4D89-93BA-DE8764955562}"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1781F6B7-6C80-41A2-80A3-137B6A417CB2}">
      <dgm:prSet custT="1"/>
      <dgm:spPr/>
      <dgm:t>
        <a:bodyPr/>
        <a:lstStyle/>
        <a:p>
          <a:r>
            <a:rPr lang="en-IN" sz="2800"/>
            <a:t>Business Roles – Product Owner or Analyst</a:t>
          </a:r>
          <a:endParaRPr lang="en-IN" sz="2800"/>
        </a:p>
      </dgm:t>
    </dgm:pt>
    <dgm:pt modelId="{7FD0714B-A050-473B-944D-1D5C8D606DBC}" type="parTrans" cxnId="{A949B920-1DFE-4B79-B0F5-9A7C699FD10C}">
      <dgm:prSet/>
      <dgm:spPr/>
      <dgm:t>
        <a:bodyPr/>
        <a:lstStyle/>
        <a:p>
          <a:endParaRPr lang="en-US" sz="1600"/>
        </a:p>
      </dgm:t>
    </dgm:pt>
    <dgm:pt modelId="{87DBBE74-0191-4511-A4DF-B74C657F796D}" type="sibTrans" cxnId="{A949B920-1DFE-4B79-B0F5-9A7C699FD10C}">
      <dgm:prSet/>
      <dgm:spPr/>
      <dgm:t>
        <a:bodyPr/>
        <a:lstStyle/>
        <a:p>
          <a:endParaRPr lang="en-US" sz="1600"/>
        </a:p>
      </dgm:t>
    </dgm:pt>
    <dgm:pt modelId="{B947D72D-5EFE-4517-A5EB-66A733252A90}">
      <dgm:prSet custT="1"/>
      <dgm:spPr/>
      <dgm:t>
        <a:bodyPr/>
        <a:lstStyle/>
        <a:p>
          <a:r>
            <a:rPr lang="en-US" sz="2800" dirty="0"/>
            <a:t>Business value and risk evaluation domain.</a:t>
          </a:r>
          <a:endParaRPr lang="en-IN" sz="2800" dirty="0"/>
        </a:p>
      </dgm:t>
    </dgm:pt>
    <dgm:pt modelId="{6D477D71-C739-4CC3-9F01-5259BF1BAE24}" type="parTrans" cxnId="{02289F35-F8A4-46A3-A5D5-ED3A9C224589}">
      <dgm:prSet/>
      <dgm:spPr/>
      <dgm:t>
        <a:bodyPr/>
        <a:lstStyle/>
        <a:p>
          <a:endParaRPr lang="en-US" sz="1600"/>
        </a:p>
      </dgm:t>
    </dgm:pt>
    <dgm:pt modelId="{A89E5AF3-F477-4E2D-856F-5D75FA572B4B}" type="sibTrans" cxnId="{02289F35-F8A4-46A3-A5D5-ED3A9C224589}">
      <dgm:prSet/>
      <dgm:spPr/>
      <dgm:t>
        <a:bodyPr/>
        <a:lstStyle/>
        <a:p>
          <a:endParaRPr lang="en-US" sz="1600"/>
        </a:p>
      </dgm:t>
    </dgm:pt>
    <dgm:pt modelId="{E342E3F0-0E16-4A5D-A253-1ACFBDA8D348}">
      <dgm:prSet custT="1"/>
      <dgm:spPr/>
      <dgm:t>
        <a:bodyPr/>
        <a:lstStyle/>
        <a:p>
          <a:r>
            <a:rPr lang="en-US" sz="2800" dirty="0"/>
            <a:t>Their insight and input is extremely important if you want to deliver software that matters.</a:t>
          </a:r>
          <a:endParaRPr lang="en-IN" sz="2800" dirty="0"/>
        </a:p>
      </dgm:t>
    </dgm:pt>
    <dgm:pt modelId="{6A0AD600-0E43-4CE1-BB4D-F8CB0BC4BCFA}" type="parTrans" cxnId="{C6171E33-804D-4189-9A93-77A164C48EE3}">
      <dgm:prSet/>
      <dgm:spPr/>
      <dgm:t>
        <a:bodyPr/>
        <a:lstStyle/>
        <a:p>
          <a:endParaRPr lang="en-US" sz="1600"/>
        </a:p>
      </dgm:t>
    </dgm:pt>
    <dgm:pt modelId="{2DA21B05-B147-40F5-A24B-9CC4990D7CEF}" type="sibTrans" cxnId="{C6171E33-804D-4189-9A93-77A164C48EE3}">
      <dgm:prSet/>
      <dgm:spPr/>
      <dgm:t>
        <a:bodyPr/>
        <a:lstStyle/>
        <a:p>
          <a:endParaRPr lang="en-US" sz="1600"/>
        </a:p>
      </dgm:t>
    </dgm:pt>
    <dgm:pt modelId="{4E09B023-00E7-4B5D-8C91-C44D5139DD0E}">
      <dgm:prSet custT="1"/>
      <dgm:spPr/>
      <dgm:t>
        <a:bodyPr/>
        <a:lstStyle/>
        <a:p>
          <a:r>
            <a:rPr lang="en-US" sz="2800" dirty="0"/>
            <a:t>These people will generally ask questions like ‘is it valuable? Do we really care about this?’</a:t>
          </a:r>
          <a:endParaRPr lang="en-IN" sz="2800" dirty="0"/>
        </a:p>
      </dgm:t>
    </dgm:pt>
    <dgm:pt modelId="{365F363D-E47F-4536-A0BE-5F406113635A}" type="parTrans" cxnId="{FCB81A64-247B-4ACE-8F22-883FF47A250E}">
      <dgm:prSet/>
      <dgm:spPr/>
      <dgm:t>
        <a:bodyPr/>
        <a:lstStyle/>
        <a:p>
          <a:endParaRPr lang="en-US" sz="1600"/>
        </a:p>
      </dgm:t>
    </dgm:pt>
    <dgm:pt modelId="{3C5F6686-9D64-44EC-B657-52C68533B9C6}" type="sibTrans" cxnId="{FCB81A64-247B-4ACE-8F22-883FF47A250E}">
      <dgm:prSet/>
      <dgm:spPr/>
      <dgm:t>
        <a:bodyPr/>
        <a:lstStyle/>
        <a:p>
          <a:endParaRPr lang="en-US" sz="1600"/>
        </a:p>
      </dgm:t>
    </dgm:pt>
    <dgm:pt modelId="{DD27EADE-6024-4D0C-8138-9BA5A3C0B2BB}" type="pres">
      <dgm:prSet presAssocID="{A7CE75EB-E951-4D89-93BA-DE8764955562}" presName="Name0" presStyleCnt="0">
        <dgm:presLayoutVars>
          <dgm:dir/>
          <dgm:animLvl val="lvl"/>
          <dgm:resizeHandles val="exact"/>
        </dgm:presLayoutVars>
      </dgm:prSet>
      <dgm:spPr/>
    </dgm:pt>
    <dgm:pt modelId="{B5D4CA34-CC8D-4699-AF61-B570A3A49431}" type="pres">
      <dgm:prSet presAssocID="{1781F6B7-6C80-41A2-80A3-137B6A417CB2}" presName="composite" presStyleCnt="0"/>
      <dgm:spPr/>
    </dgm:pt>
    <dgm:pt modelId="{1A0B9DE4-37EA-44BC-95B9-7D49EBDC4B9E}" type="pres">
      <dgm:prSet presAssocID="{1781F6B7-6C80-41A2-80A3-137B6A417CB2}" presName="parTx" presStyleLbl="alignNode1" presStyleIdx="0" presStyleCnt="1">
        <dgm:presLayoutVars>
          <dgm:chMax val="0"/>
          <dgm:chPref val="0"/>
          <dgm:bulletEnabled val="1"/>
        </dgm:presLayoutVars>
      </dgm:prSet>
      <dgm:spPr/>
    </dgm:pt>
    <dgm:pt modelId="{E4600A20-D308-4A1D-A80D-FF75D567FF24}" type="pres">
      <dgm:prSet presAssocID="{1781F6B7-6C80-41A2-80A3-137B6A417CB2}" presName="desTx" presStyleLbl="alignAccFollowNode1" presStyleIdx="0" presStyleCnt="1">
        <dgm:presLayoutVars>
          <dgm:bulletEnabled val="1"/>
        </dgm:presLayoutVars>
      </dgm:prSet>
      <dgm:spPr/>
    </dgm:pt>
  </dgm:ptLst>
  <dgm:cxnLst>
    <dgm:cxn modelId="{EF464AA8-BCCB-4891-9D3C-B92E01E93FE3}" type="presOf" srcId="{E342E3F0-0E16-4A5D-A253-1ACFBDA8D348}" destId="{E4600A20-D308-4A1D-A80D-FF75D567FF24}" srcOrd="0" destOrd="1" presId="urn:microsoft.com/office/officeart/2005/8/layout/hList1"/>
    <dgm:cxn modelId="{02289F35-F8A4-46A3-A5D5-ED3A9C224589}" srcId="{1781F6B7-6C80-41A2-80A3-137B6A417CB2}" destId="{B947D72D-5EFE-4517-A5EB-66A733252A90}" srcOrd="0" destOrd="0" parTransId="{6D477D71-C739-4CC3-9F01-5259BF1BAE24}" sibTransId="{A89E5AF3-F477-4E2D-856F-5D75FA572B4B}"/>
    <dgm:cxn modelId="{3EDF06B7-BB57-4E70-A94A-A8D53846E5E8}" type="presOf" srcId="{4E09B023-00E7-4B5D-8C91-C44D5139DD0E}" destId="{E4600A20-D308-4A1D-A80D-FF75D567FF24}" srcOrd="0" destOrd="2" presId="urn:microsoft.com/office/officeart/2005/8/layout/hList1"/>
    <dgm:cxn modelId="{FCB81A64-247B-4ACE-8F22-883FF47A250E}" srcId="{1781F6B7-6C80-41A2-80A3-137B6A417CB2}" destId="{4E09B023-00E7-4B5D-8C91-C44D5139DD0E}" srcOrd="2" destOrd="0" parTransId="{365F363D-E47F-4536-A0BE-5F406113635A}" sibTransId="{3C5F6686-9D64-44EC-B657-52C68533B9C6}"/>
    <dgm:cxn modelId="{099DE150-C226-4F29-A8A4-E618287538D1}" type="presOf" srcId="{B947D72D-5EFE-4517-A5EB-66A733252A90}" destId="{E4600A20-D308-4A1D-A80D-FF75D567FF24}" srcOrd="0" destOrd="0" presId="urn:microsoft.com/office/officeart/2005/8/layout/hList1"/>
    <dgm:cxn modelId="{A949B920-1DFE-4B79-B0F5-9A7C699FD10C}" srcId="{A7CE75EB-E951-4D89-93BA-DE8764955562}" destId="{1781F6B7-6C80-41A2-80A3-137B6A417CB2}" srcOrd="0" destOrd="0" parTransId="{7FD0714B-A050-473B-944D-1D5C8D606DBC}" sibTransId="{87DBBE74-0191-4511-A4DF-B74C657F796D}"/>
    <dgm:cxn modelId="{D83FD9AF-A3C3-4198-BD7C-08FF549087A0}" type="presOf" srcId="{1781F6B7-6C80-41A2-80A3-137B6A417CB2}" destId="{1A0B9DE4-37EA-44BC-95B9-7D49EBDC4B9E}" srcOrd="0" destOrd="0" presId="urn:microsoft.com/office/officeart/2005/8/layout/hList1"/>
    <dgm:cxn modelId="{9FB9D800-2E1A-43D5-A5B8-E95C0F4CB1CE}" type="presOf" srcId="{A7CE75EB-E951-4D89-93BA-DE8764955562}" destId="{DD27EADE-6024-4D0C-8138-9BA5A3C0B2BB}" srcOrd="0" destOrd="0" presId="urn:microsoft.com/office/officeart/2005/8/layout/hList1"/>
    <dgm:cxn modelId="{C6171E33-804D-4189-9A93-77A164C48EE3}" srcId="{1781F6B7-6C80-41A2-80A3-137B6A417CB2}" destId="{E342E3F0-0E16-4A5D-A253-1ACFBDA8D348}" srcOrd="1" destOrd="0" parTransId="{6A0AD600-0E43-4CE1-BB4D-F8CB0BC4BCFA}" sibTransId="{2DA21B05-B147-40F5-A24B-9CC4990D7CEF}"/>
    <dgm:cxn modelId="{9A4D13D2-7FA0-4962-A7D1-0F852155D33B}" type="presParOf" srcId="{DD27EADE-6024-4D0C-8138-9BA5A3C0B2BB}" destId="{B5D4CA34-CC8D-4699-AF61-B570A3A49431}" srcOrd="0" destOrd="0" presId="urn:microsoft.com/office/officeart/2005/8/layout/hList1"/>
    <dgm:cxn modelId="{B9A0C350-9EF4-47D2-9BD7-4B1CFFE59E91}" type="presParOf" srcId="{B5D4CA34-CC8D-4699-AF61-B570A3A49431}" destId="{1A0B9DE4-37EA-44BC-95B9-7D49EBDC4B9E}" srcOrd="0" destOrd="0" presId="urn:microsoft.com/office/officeart/2005/8/layout/hList1"/>
    <dgm:cxn modelId="{9B294D3C-5D83-423C-B051-12975D158C59}" type="presParOf" srcId="{B5D4CA34-CC8D-4699-AF61-B570A3A49431}" destId="{E4600A20-D308-4A1D-A80D-FF75D567FF2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7CE75EB-E951-4D89-93BA-DE8764955562}"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1781F6B7-6C80-41A2-80A3-137B6A417CB2}">
      <dgm:prSet custT="1"/>
      <dgm:spPr/>
      <dgm:t>
        <a:bodyPr/>
        <a:lstStyle/>
        <a:p>
          <a:r>
            <a:rPr lang="en-IN" sz="3200" dirty="0"/>
            <a:t>Developers</a:t>
          </a:r>
        </a:p>
      </dgm:t>
    </dgm:pt>
    <dgm:pt modelId="{7FD0714B-A050-473B-944D-1D5C8D606DBC}" type="parTrans" cxnId="{A949B920-1DFE-4B79-B0F5-9A7C699FD10C}">
      <dgm:prSet/>
      <dgm:spPr/>
      <dgm:t>
        <a:bodyPr/>
        <a:lstStyle/>
        <a:p>
          <a:endParaRPr lang="en-US" sz="1600"/>
        </a:p>
      </dgm:t>
    </dgm:pt>
    <dgm:pt modelId="{87DBBE74-0191-4511-A4DF-B74C657F796D}" type="sibTrans" cxnId="{A949B920-1DFE-4B79-B0F5-9A7C699FD10C}">
      <dgm:prSet/>
      <dgm:spPr/>
      <dgm:t>
        <a:bodyPr/>
        <a:lstStyle/>
        <a:p>
          <a:endParaRPr lang="en-US" sz="1600"/>
        </a:p>
      </dgm:t>
    </dgm:pt>
    <dgm:pt modelId="{B947D72D-5EFE-4517-A5EB-66A733252A90}">
      <dgm:prSet custT="1"/>
      <dgm:spPr/>
      <dgm:t>
        <a:bodyPr/>
        <a:lstStyle/>
        <a:p>
          <a:r>
            <a:rPr lang="en-US" sz="2800" b="0" i="0" dirty="0"/>
            <a:t>In the most part, remain in the so-called ‘solution’ space.</a:t>
          </a:r>
          <a:endParaRPr lang="en-IN" sz="2800" dirty="0"/>
        </a:p>
      </dgm:t>
    </dgm:pt>
    <dgm:pt modelId="{6D477D71-C739-4CC3-9F01-5259BF1BAE24}" type="parTrans" cxnId="{02289F35-F8A4-46A3-A5D5-ED3A9C224589}">
      <dgm:prSet/>
      <dgm:spPr/>
      <dgm:t>
        <a:bodyPr/>
        <a:lstStyle/>
        <a:p>
          <a:endParaRPr lang="en-US" sz="1600"/>
        </a:p>
      </dgm:t>
    </dgm:pt>
    <dgm:pt modelId="{A89E5AF3-F477-4E2D-856F-5D75FA572B4B}" type="sibTrans" cxnId="{02289F35-F8A4-46A3-A5D5-ED3A9C224589}">
      <dgm:prSet/>
      <dgm:spPr/>
      <dgm:t>
        <a:bodyPr/>
        <a:lstStyle/>
        <a:p>
          <a:endParaRPr lang="en-US" sz="1600"/>
        </a:p>
      </dgm:t>
    </dgm:pt>
    <dgm:pt modelId="{E342E3F0-0E16-4A5D-A253-1ACFBDA8D348}">
      <dgm:prSet custT="1"/>
      <dgm:spPr/>
      <dgm:t>
        <a:bodyPr/>
        <a:lstStyle/>
        <a:p>
          <a:r>
            <a:rPr lang="en-US" sz="2800" b="0" i="0" dirty="0"/>
            <a:t>Input will give you an invaluable context into how much detail the feature should have in order to be implementable.</a:t>
          </a:r>
          <a:endParaRPr lang="en-IN" sz="2800" dirty="0"/>
        </a:p>
      </dgm:t>
    </dgm:pt>
    <dgm:pt modelId="{6A0AD600-0E43-4CE1-BB4D-F8CB0BC4BCFA}" type="parTrans" cxnId="{C6171E33-804D-4189-9A93-77A164C48EE3}">
      <dgm:prSet/>
      <dgm:spPr/>
      <dgm:t>
        <a:bodyPr/>
        <a:lstStyle/>
        <a:p>
          <a:endParaRPr lang="en-US" sz="1600"/>
        </a:p>
      </dgm:t>
    </dgm:pt>
    <dgm:pt modelId="{2DA21B05-B147-40F5-A24B-9CC4990D7CEF}" type="sibTrans" cxnId="{C6171E33-804D-4189-9A93-77A164C48EE3}">
      <dgm:prSet/>
      <dgm:spPr/>
      <dgm:t>
        <a:bodyPr/>
        <a:lstStyle/>
        <a:p>
          <a:endParaRPr lang="en-US" sz="1600"/>
        </a:p>
      </dgm:t>
    </dgm:pt>
    <dgm:pt modelId="{E2A2F2AD-F765-454B-8715-719D464535E7}">
      <dgm:prSet custT="1"/>
      <dgm:spPr/>
      <dgm:t>
        <a:bodyPr/>
        <a:lstStyle/>
        <a:p>
          <a:r>
            <a:rPr lang="en-IN" sz="2800" dirty="0"/>
            <a:t>Tells if it is feasible .</a:t>
          </a:r>
        </a:p>
      </dgm:t>
    </dgm:pt>
    <dgm:pt modelId="{50C858AC-625A-444D-9796-A949290D3C0A}" type="parTrans" cxnId="{D90B1AEC-8267-42DE-A792-4E14E2F2ABC0}">
      <dgm:prSet/>
      <dgm:spPr/>
    </dgm:pt>
    <dgm:pt modelId="{5E949E82-ED6E-4607-90D4-C89134F202E1}" type="sibTrans" cxnId="{D90B1AEC-8267-42DE-A792-4E14E2F2ABC0}">
      <dgm:prSet/>
      <dgm:spPr/>
    </dgm:pt>
    <dgm:pt modelId="{DD27EADE-6024-4D0C-8138-9BA5A3C0B2BB}" type="pres">
      <dgm:prSet presAssocID="{A7CE75EB-E951-4D89-93BA-DE8764955562}" presName="Name0" presStyleCnt="0">
        <dgm:presLayoutVars>
          <dgm:dir/>
          <dgm:animLvl val="lvl"/>
          <dgm:resizeHandles val="exact"/>
        </dgm:presLayoutVars>
      </dgm:prSet>
      <dgm:spPr/>
    </dgm:pt>
    <dgm:pt modelId="{B5D4CA34-CC8D-4699-AF61-B570A3A49431}" type="pres">
      <dgm:prSet presAssocID="{1781F6B7-6C80-41A2-80A3-137B6A417CB2}" presName="composite" presStyleCnt="0"/>
      <dgm:spPr/>
    </dgm:pt>
    <dgm:pt modelId="{1A0B9DE4-37EA-44BC-95B9-7D49EBDC4B9E}" type="pres">
      <dgm:prSet presAssocID="{1781F6B7-6C80-41A2-80A3-137B6A417CB2}" presName="parTx" presStyleLbl="alignNode1" presStyleIdx="0" presStyleCnt="1">
        <dgm:presLayoutVars>
          <dgm:chMax val="0"/>
          <dgm:chPref val="0"/>
          <dgm:bulletEnabled val="1"/>
        </dgm:presLayoutVars>
      </dgm:prSet>
      <dgm:spPr/>
    </dgm:pt>
    <dgm:pt modelId="{E4600A20-D308-4A1D-A80D-FF75D567FF24}" type="pres">
      <dgm:prSet presAssocID="{1781F6B7-6C80-41A2-80A3-137B6A417CB2}" presName="desTx" presStyleLbl="alignAccFollowNode1" presStyleIdx="0" presStyleCnt="1">
        <dgm:presLayoutVars>
          <dgm:bulletEnabled val="1"/>
        </dgm:presLayoutVars>
      </dgm:prSet>
      <dgm:spPr/>
    </dgm:pt>
  </dgm:ptLst>
  <dgm:cxnLst>
    <dgm:cxn modelId="{EF464AA8-BCCB-4891-9D3C-B92E01E93FE3}" type="presOf" srcId="{E342E3F0-0E16-4A5D-A253-1ACFBDA8D348}" destId="{E4600A20-D308-4A1D-A80D-FF75D567FF24}" srcOrd="0" destOrd="1" presId="urn:microsoft.com/office/officeart/2005/8/layout/hList1"/>
    <dgm:cxn modelId="{02289F35-F8A4-46A3-A5D5-ED3A9C224589}" srcId="{1781F6B7-6C80-41A2-80A3-137B6A417CB2}" destId="{B947D72D-5EFE-4517-A5EB-66A733252A90}" srcOrd="0" destOrd="0" parTransId="{6D477D71-C739-4CC3-9F01-5259BF1BAE24}" sibTransId="{A89E5AF3-F477-4E2D-856F-5D75FA572B4B}"/>
    <dgm:cxn modelId="{099DE150-C226-4F29-A8A4-E618287538D1}" type="presOf" srcId="{B947D72D-5EFE-4517-A5EB-66A733252A90}" destId="{E4600A20-D308-4A1D-A80D-FF75D567FF24}" srcOrd="0" destOrd="0" presId="urn:microsoft.com/office/officeart/2005/8/layout/hList1"/>
    <dgm:cxn modelId="{A949B920-1DFE-4B79-B0F5-9A7C699FD10C}" srcId="{A7CE75EB-E951-4D89-93BA-DE8764955562}" destId="{1781F6B7-6C80-41A2-80A3-137B6A417CB2}" srcOrd="0" destOrd="0" parTransId="{7FD0714B-A050-473B-944D-1D5C8D606DBC}" sibTransId="{87DBBE74-0191-4511-A4DF-B74C657F796D}"/>
    <dgm:cxn modelId="{D90B1AEC-8267-42DE-A792-4E14E2F2ABC0}" srcId="{1781F6B7-6C80-41A2-80A3-137B6A417CB2}" destId="{E2A2F2AD-F765-454B-8715-719D464535E7}" srcOrd="2" destOrd="0" parTransId="{50C858AC-625A-444D-9796-A949290D3C0A}" sibTransId="{5E949E82-ED6E-4607-90D4-C89134F202E1}"/>
    <dgm:cxn modelId="{9FB9D800-2E1A-43D5-A5B8-E95C0F4CB1CE}" type="presOf" srcId="{A7CE75EB-E951-4D89-93BA-DE8764955562}" destId="{DD27EADE-6024-4D0C-8138-9BA5A3C0B2BB}" srcOrd="0" destOrd="0" presId="urn:microsoft.com/office/officeart/2005/8/layout/hList1"/>
    <dgm:cxn modelId="{D83FD9AF-A3C3-4198-BD7C-08FF549087A0}" type="presOf" srcId="{1781F6B7-6C80-41A2-80A3-137B6A417CB2}" destId="{1A0B9DE4-37EA-44BC-95B9-7D49EBDC4B9E}" srcOrd="0" destOrd="0" presId="urn:microsoft.com/office/officeart/2005/8/layout/hList1"/>
    <dgm:cxn modelId="{0FE6886D-12FD-43D0-B702-2137709FEB50}" type="presOf" srcId="{E2A2F2AD-F765-454B-8715-719D464535E7}" destId="{E4600A20-D308-4A1D-A80D-FF75D567FF24}" srcOrd="0" destOrd="2" presId="urn:microsoft.com/office/officeart/2005/8/layout/hList1"/>
    <dgm:cxn modelId="{C6171E33-804D-4189-9A93-77A164C48EE3}" srcId="{1781F6B7-6C80-41A2-80A3-137B6A417CB2}" destId="{E342E3F0-0E16-4A5D-A253-1ACFBDA8D348}" srcOrd="1" destOrd="0" parTransId="{6A0AD600-0E43-4CE1-BB4D-F8CB0BC4BCFA}" sibTransId="{2DA21B05-B147-40F5-A24B-9CC4990D7CEF}"/>
    <dgm:cxn modelId="{9A4D13D2-7FA0-4962-A7D1-0F852155D33B}" type="presParOf" srcId="{DD27EADE-6024-4D0C-8138-9BA5A3C0B2BB}" destId="{B5D4CA34-CC8D-4699-AF61-B570A3A49431}" srcOrd="0" destOrd="0" presId="urn:microsoft.com/office/officeart/2005/8/layout/hList1"/>
    <dgm:cxn modelId="{B9A0C350-9EF4-47D2-9BD7-4B1CFFE59E91}" type="presParOf" srcId="{B5D4CA34-CC8D-4699-AF61-B570A3A49431}" destId="{1A0B9DE4-37EA-44BC-95B9-7D49EBDC4B9E}" srcOrd="0" destOrd="0" presId="urn:microsoft.com/office/officeart/2005/8/layout/hList1"/>
    <dgm:cxn modelId="{9B294D3C-5D83-423C-B051-12975D158C59}" type="presParOf" srcId="{B5D4CA34-CC8D-4699-AF61-B570A3A49431}" destId="{E4600A20-D308-4A1D-A80D-FF75D567FF2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7CE75EB-E951-4D89-93BA-DE8764955562}"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1781F6B7-6C80-41A2-80A3-137B6A417CB2}">
      <dgm:prSet custT="1"/>
      <dgm:spPr/>
      <dgm:t>
        <a:bodyPr/>
        <a:lstStyle/>
        <a:p>
          <a:r>
            <a:rPr lang="en-IN" sz="3200" dirty="0"/>
            <a:t>Testers</a:t>
          </a:r>
        </a:p>
      </dgm:t>
    </dgm:pt>
    <dgm:pt modelId="{7FD0714B-A050-473B-944D-1D5C8D606DBC}" type="parTrans" cxnId="{A949B920-1DFE-4B79-B0F5-9A7C699FD10C}">
      <dgm:prSet/>
      <dgm:spPr/>
      <dgm:t>
        <a:bodyPr/>
        <a:lstStyle/>
        <a:p>
          <a:endParaRPr lang="en-US" sz="1600"/>
        </a:p>
      </dgm:t>
    </dgm:pt>
    <dgm:pt modelId="{87DBBE74-0191-4511-A4DF-B74C657F796D}" type="sibTrans" cxnId="{A949B920-1DFE-4B79-B0F5-9A7C699FD10C}">
      <dgm:prSet/>
      <dgm:spPr/>
      <dgm:t>
        <a:bodyPr/>
        <a:lstStyle/>
        <a:p>
          <a:endParaRPr lang="en-US" sz="1600"/>
        </a:p>
      </dgm:t>
    </dgm:pt>
    <dgm:pt modelId="{B947D72D-5EFE-4517-A5EB-66A733252A90}">
      <dgm:prSet custT="1"/>
      <dgm:spPr/>
      <dgm:t>
        <a:bodyPr/>
        <a:lstStyle/>
        <a:p>
          <a:r>
            <a:rPr lang="en-US" sz="2800" b="0" i="0" dirty="0"/>
            <a:t>Usually represent the ‘problem’ space.</a:t>
          </a:r>
          <a:endParaRPr lang="en-IN" sz="2800" dirty="0"/>
        </a:p>
      </dgm:t>
    </dgm:pt>
    <dgm:pt modelId="{6D477D71-C739-4CC3-9F01-5259BF1BAE24}" type="parTrans" cxnId="{02289F35-F8A4-46A3-A5D5-ED3A9C224589}">
      <dgm:prSet/>
      <dgm:spPr/>
      <dgm:t>
        <a:bodyPr/>
        <a:lstStyle/>
        <a:p>
          <a:endParaRPr lang="en-US" sz="1600"/>
        </a:p>
      </dgm:t>
    </dgm:pt>
    <dgm:pt modelId="{A89E5AF3-F477-4E2D-856F-5D75FA572B4B}" type="sibTrans" cxnId="{02289F35-F8A4-46A3-A5D5-ED3A9C224589}">
      <dgm:prSet/>
      <dgm:spPr/>
      <dgm:t>
        <a:bodyPr/>
        <a:lstStyle/>
        <a:p>
          <a:endParaRPr lang="en-US" sz="1600"/>
        </a:p>
      </dgm:t>
    </dgm:pt>
    <dgm:pt modelId="{84CB5F23-B5AA-4A80-9B5B-4F56304D53D3}">
      <dgm:prSet custT="1"/>
      <dgm:spPr/>
      <dgm:t>
        <a:bodyPr/>
        <a:lstStyle/>
        <a:p>
          <a:r>
            <a:rPr lang="en-US" sz="2800" b="0" i="0" dirty="0"/>
            <a:t>They see flaws happening in the system even before development commences.</a:t>
          </a:r>
          <a:endParaRPr lang="en-IN" sz="2800" dirty="0"/>
        </a:p>
      </dgm:t>
    </dgm:pt>
    <dgm:pt modelId="{E2782CD2-A54D-421A-8EEB-6F85D6EEC089}" type="parTrans" cxnId="{621657EC-3992-4721-AD52-D5215B4D6430}">
      <dgm:prSet/>
      <dgm:spPr/>
      <dgm:t>
        <a:bodyPr/>
        <a:lstStyle/>
        <a:p>
          <a:endParaRPr lang="en-US"/>
        </a:p>
      </dgm:t>
    </dgm:pt>
    <dgm:pt modelId="{D6D58C43-3610-4E1E-B290-88B8B491FB3E}" type="sibTrans" cxnId="{621657EC-3992-4721-AD52-D5215B4D6430}">
      <dgm:prSet/>
      <dgm:spPr/>
      <dgm:t>
        <a:bodyPr/>
        <a:lstStyle/>
        <a:p>
          <a:endParaRPr lang="en-US"/>
        </a:p>
      </dgm:t>
    </dgm:pt>
    <dgm:pt modelId="{E90E1558-0E25-430A-BA41-03B50A2C4EF9}">
      <dgm:prSet custT="1"/>
      <dgm:spPr/>
      <dgm:t>
        <a:bodyPr/>
        <a:lstStyle/>
        <a:p>
          <a:r>
            <a:rPr lang="en-IN" sz="2800" dirty="0"/>
            <a:t>Plays crucial role while analysing negative impact in application.</a:t>
          </a:r>
        </a:p>
      </dgm:t>
    </dgm:pt>
    <dgm:pt modelId="{4E90FF61-42E8-4A8E-BE44-4B6E1F5F8ED1}" type="parTrans" cxnId="{CC05B122-2FBD-4662-B80B-E0B52351039B}">
      <dgm:prSet/>
      <dgm:spPr/>
      <dgm:t>
        <a:bodyPr/>
        <a:lstStyle/>
        <a:p>
          <a:endParaRPr lang="en-US"/>
        </a:p>
      </dgm:t>
    </dgm:pt>
    <dgm:pt modelId="{14E3DB8B-3851-4AA2-A7E8-8CBDBF522F35}" type="sibTrans" cxnId="{CC05B122-2FBD-4662-B80B-E0B52351039B}">
      <dgm:prSet/>
      <dgm:spPr/>
      <dgm:t>
        <a:bodyPr/>
        <a:lstStyle/>
        <a:p>
          <a:endParaRPr lang="en-US"/>
        </a:p>
      </dgm:t>
    </dgm:pt>
    <dgm:pt modelId="{BB54055F-A0CA-427A-A03D-6E5941EFD155}">
      <dgm:prSet custT="1"/>
      <dgm:spPr/>
      <dgm:t>
        <a:bodyPr/>
        <a:lstStyle/>
        <a:p>
          <a:r>
            <a:rPr lang="en-IN" sz="2800" dirty="0"/>
            <a:t>Identifies blanks in requirements.</a:t>
          </a:r>
        </a:p>
      </dgm:t>
    </dgm:pt>
    <dgm:pt modelId="{D3B789F2-BE14-4737-9DFC-E06986C8F601}" type="parTrans" cxnId="{5A06C9E1-54B6-4E95-829A-A8162ADFDA53}">
      <dgm:prSet/>
      <dgm:spPr/>
      <dgm:t>
        <a:bodyPr/>
        <a:lstStyle/>
        <a:p>
          <a:endParaRPr lang="en-US"/>
        </a:p>
      </dgm:t>
    </dgm:pt>
    <dgm:pt modelId="{274385A2-2BE8-4313-808D-9CB37D2C36F4}" type="sibTrans" cxnId="{5A06C9E1-54B6-4E95-829A-A8162ADFDA53}">
      <dgm:prSet/>
      <dgm:spPr/>
      <dgm:t>
        <a:bodyPr/>
        <a:lstStyle/>
        <a:p>
          <a:endParaRPr lang="en-US"/>
        </a:p>
      </dgm:t>
    </dgm:pt>
    <dgm:pt modelId="{B293028B-0348-4A5C-8462-EAD86895A3E0}">
      <dgm:prSet custT="1"/>
      <dgm:spPr/>
      <dgm:t>
        <a:bodyPr/>
        <a:lstStyle/>
        <a:p>
          <a:r>
            <a:rPr lang="en-IN" sz="2800" dirty="0"/>
            <a:t>Even sometimes their remarks can help developers to understand whether feature is needed to develop from scratch or can be achieved with simple </a:t>
          </a:r>
          <a:r>
            <a:rPr lang="en-IN" sz="2800" dirty="0" err="1"/>
            <a:t>twiks</a:t>
          </a:r>
          <a:r>
            <a:rPr lang="en-IN" sz="2800" dirty="0"/>
            <a:t>.</a:t>
          </a:r>
        </a:p>
      </dgm:t>
    </dgm:pt>
    <dgm:pt modelId="{051ABE9A-12F5-4D5D-96E1-152F630D89F4}" type="parTrans" cxnId="{05CD7508-5964-4F12-8413-DDF8DDED0DF1}">
      <dgm:prSet/>
      <dgm:spPr/>
      <dgm:t>
        <a:bodyPr/>
        <a:lstStyle/>
        <a:p>
          <a:endParaRPr lang="en-US"/>
        </a:p>
      </dgm:t>
    </dgm:pt>
    <dgm:pt modelId="{5D3668CB-BF07-41F2-B5D5-2A8CD5A89FF8}" type="sibTrans" cxnId="{05CD7508-5964-4F12-8413-DDF8DDED0DF1}">
      <dgm:prSet/>
      <dgm:spPr/>
      <dgm:t>
        <a:bodyPr/>
        <a:lstStyle/>
        <a:p>
          <a:endParaRPr lang="en-US"/>
        </a:p>
      </dgm:t>
    </dgm:pt>
    <dgm:pt modelId="{DD27EADE-6024-4D0C-8138-9BA5A3C0B2BB}" type="pres">
      <dgm:prSet presAssocID="{A7CE75EB-E951-4D89-93BA-DE8764955562}" presName="Name0" presStyleCnt="0">
        <dgm:presLayoutVars>
          <dgm:dir/>
          <dgm:animLvl val="lvl"/>
          <dgm:resizeHandles val="exact"/>
        </dgm:presLayoutVars>
      </dgm:prSet>
      <dgm:spPr/>
    </dgm:pt>
    <dgm:pt modelId="{B5D4CA34-CC8D-4699-AF61-B570A3A49431}" type="pres">
      <dgm:prSet presAssocID="{1781F6B7-6C80-41A2-80A3-137B6A417CB2}" presName="composite" presStyleCnt="0"/>
      <dgm:spPr/>
    </dgm:pt>
    <dgm:pt modelId="{1A0B9DE4-37EA-44BC-95B9-7D49EBDC4B9E}" type="pres">
      <dgm:prSet presAssocID="{1781F6B7-6C80-41A2-80A3-137B6A417CB2}" presName="parTx" presStyleLbl="alignNode1" presStyleIdx="0" presStyleCnt="1">
        <dgm:presLayoutVars>
          <dgm:chMax val="0"/>
          <dgm:chPref val="0"/>
          <dgm:bulletEnabled val="1"/>
        </dgm:presLayoutVars>
      </dgm:prSet>
      <dgm:spPr/>
    </dgm:pt>
    <dgm:pt modelId="{E4600A20-D308-4A1D-A80D-FF75D567FF24}" type="pres">
      <dgm:prSet presAssocID="{1781F6B7-6C80-41A2-80A3-137B6A417CB2}" presName="desTx" presStyleLbl="alignAccFollowNode1" presStyleIdx="0" presStyleCnt="1">
        <dgm:presLayoutVars>
          <dgm:bulletEnabled val="1"/>
        </dgm:presLayoutVars>
      </dgm:prSet>
      <dgm:spPr/>
    </dgm:pt>
  </dgm:ptLst>
  <dgm:cxnLst>
    <dgm:cxn modelId="{71EC55D3-F466-4CDD-B668-E7B0C4449624}" type="presOf" srcId="{E90E1558-0E25-430A-BA41-03B50A2C4EF9}" destId="{E4600A20-D308-4A1D-A80D-FF75D567FF24}" srcOrd="0" destOrd="2" presId="urn:microsoft.com/office/officeart/2005/8/layout/hList1"/>
    <dgm:cxn modelId="{02289F35-F8A4-46A3-A5D5-ED3A9C224589}" srcId="{1781F6B7-6C80-41A2-80A3-137B6A417CB2}" destId="{B947D72D-5EFE-4517-A5EB-66A733252A90}" srcOrd="0" destOrd="0" parTransId="{6D477D71-C739-4CC3-9F01-5259BF1BAE24}" sibTransId="{A89E5AF3-F477-4E2D-856F-5D75FA572B4B}"/>
    <dgm:cxn modelId="{05CD7508-5964-4F12-8413-DDF8DDED0DF1}" srcId="{1781F6B7-6C80-41A2-80A3-137B6A417CB2}" destId="{B293028B-0348-4A5C-8462-EAD86895A3E0}" srcOrd="4" destOrd="0" parTransId="{051ABE9A-12F5-4D5D-96E1-152F630D89F4}" sibTransId="{5D3668CB-BF07-41F2-B5D5-2A8CD5A89FF8}"/>
    <dgm:cxn modelId="{5A06C9E1-54B6-4E95-829A-A8162ADFDA53}" srcId="{1781F6B7-6C80-41A2-80A3-137B6A417CB2}" destId="{BB54055F-A0CA-427A-A03D-6E5941EFD155}" srcOrd="3" destOrd="0" parTransId="{D3B789F2-BE14-4737-9DFC-E06986C8F601}" sibTransId="{274385A2-2BE8-4313-808D-9CB37D2C36F4}"/>
    <dgm:cxn modelId="{099DE150-C226-4F29-A8A4-E618287538D1}" type="presOf" srcId="{B947D72D-5EFE-4517-A5EB-66A733252A90}" destId="{E4600A20-D308-4A1D-A80D-FF75D567FF24}" srcOrd="0" destOrd="0" presId="urn:microsoft.com/office/officeart/2005/8/layout/hList1"/>
    <dgm:cxn modelId="{0E7F3CC5-5606-47BE-908D-61F823019DD2}" type="presOf" srcId="{B293028B-0348-4A5C-8462-EAD86895A3E0}" destId="{E4600A20-D308-4A1D-A80D-FF75D567FF24}" srcOrd="0" destOrd="4" presId="urn:microsoft.com/office/officeart/2005/8/layout/hList1"/>
    <dgm:cxn modelId="{CC05B122-2FBD-4662-B80B-E0B52351039B}" srcId="{1781F6B7-6C80-41A2-80A3-137B6A417CB2}" destId="{E90E1558-0E25-430A-BA41-03B50A2C4EF9}" srcOrd="2" destOrd="0" parTransId="{4E90FF61-42E8-4A8E-BE44-4B6E1F5F8ED1}" sibTransId="{14E3DB8B-3851-4AA2-A7E8-8CBDBF522F35}"/>
    <dgm:cxn modelId="{C72D6729-5A13-4FE2-B54D-7CBB09460D96}" type="presOf" srcId="{84CB5F23-B5AA-4A80-9B5B-4F56304D53D3}" destId="{E4600A20-D308-4A1D-A80D-FF75D567FF24}" srcOrd="0" destOrd="1" presId="urn:microsoft.com/office/officeart/2005/8/layout/hList1"/>
    <dgm:cxn modelId="{A949B920-1DFE-4B79-B0F5-9A7C699FD10C}" srcId="{A7CE75EB-E951-4D89-93BA-DE8764955562}" destId="{1781F6B7-6C80-41A2-80A3-137B6A417CB2}" srcOrd="0" destOrd="0" parTransId="{7FD0714B-A050-473B-944D-1D5C8D606DBC}" sibTransId="{87DBBE74-0191-4511-A4DF-B74C657F796D}"/>
    <dgm:cxn modelId="{621657EC-3992-4721-AD52-D5215B4D6430}" srcId="{1781F6B7-6C80-41A2-80A3-137B6A417CB2}" destId="{84CB5F23-B5AA-4A80-9B5B-4F56304D53D3}" srcOrd="1" destOrd="0" parTransId="{E2782CD2-A54D-421A-8EEB-6F85D6EEC089}" sibTransId="{D6D58C43-3610-4E1E-B290-88B8B491FB3E}"/>
    <dgm:cxn modelId="{C6341989-2D02-4A84-93F2-2FC306E9BB5F}" type="presOf" srcId="{BB54055F-A0CA-427A-A03D-6E5941EFD155}" destId="{E4600A20-D308-4A1D-A80D-FF75D567FF24}" srcOrd="0" destOrd="3" presId="urn:microsoft.com/office/officeart/2005/8/layout/hList1"/>
    <dgm:cxn modelId="{9FB9D800-2E1A-43D5-A5B8-E95C0F4CB1CE}" type="presOf" srcId="{A7CE75EB-E951-4D89-93BA-DE8764955562}" destId="{DD27EADE-6024-4D0C-8138-9BA5A3C0B2BB}" srcOrd="0" destOrd="0" presId="urn:microsoft.com/office/officeart/2005/8/layout/hList1"/>
    <dgm:cxn modelId="{D83FD9AF-A3C3-4198-BD7C-08FF549087A0}" type="presOf" srcId="{1781F6B7-6C80-41A2-80A3-137B6A417CB2}" destId="{1A0B9DE4-37EA-44BC-95B9-7D49EBDC4B9E}" srcOrd="0" destOrd="0" presId="urn:microsoft.com/office/officeart/2005/8/layout/hList1"/>
    <dgm:cxn modelId="{9A4D13D2-7FA0-4962-A7D1-0F852155D33B}" type="presParOf" srcId="{DD27EADE-6024-4D0C-8138-9BA5A3C0B2BB}" destId="{B5D4CA34-CC8D-4699-AF61-B570A3A49431}" srcOrd="0" destOrd="0" presId="urn:microsoft.com/office/officeart/2005/8/layout/hList1"/>
    <dgm:cxn modelId="{B9A0C350-9EF4-47D2-9BD7-4B1CFFE59E91}" type="presParOf" srcId="{B5D4CA34-CC8D-4699-AF61-B570A3A49431}" destId="{1A0B9DE4-37EA-44BC-95B9-7D49EBDC4B9E}" srcOrd="0" destOrd="0" presId="urn:microsoft.com/office/officeart/2005/8/layout/hList1"/>
    <dgm:cxn modelId="{9B294D3C-5D83-423C-B051-12975D158C59}" type="presParOf" srcId="{B5D4CA34-CC8D-4699-AF61-B570A3A49431}" destId="{E4600A20-D308-4A1D-A80D-FF75D567FF2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A6FF5C9-CA7D-48D5-8850-E3E60B916D89}"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en-US"/>
        </a:p>
      </dgm:t>
    </dgm:pt>
    <dgm:pt modelId="{A571E285-6A16-4581-BB7A-F5C32EF51CE3}">
      <dgm:prSet custT="1"/>
      <dgm:spPr/>
      <dgm:t>
        <a:bodyPr/>
        <a:lstStyle/>
        <a:p>
          <a:r>
            <a:rPr lang="en-US" sz="1400" dirty="0"/>
            <a:t>Feed an example to an automation tool (such as </a:t>
          </a:r>
          <a:r>
            <a:rPr lang="en-US" sz="1400" dirty="0" err="1"/>
            <a:t>Behat</a:t>
          </a:r>
          <a:r>
            <a:rPr lang="en-US" sz="1400" dirty="0"/>
            <a:t>, Cucumber or </a:t>
          </a:r>
          <a:r>
            <a:rPr lang="en-US" sz="1400" dirty="0" err="1"/>
            <a:t>SpecFlow</a:t>
          </a:r>
          <a:r>
            <a:rPr lang="en-US" sz="1400" dirty="0"/>
            <a:t>).</a:t>
          </a:r>
          <a:endParaRPr lang="en-IN" sz="1400" dirty="0"/>
        </a:p>
      </dgm:t>
    </dgm:pt>
    <dgm:pt modelId="{2D3D30E1-A4B8-4AAF-B8A5-86FDA3FB728C}" type="parTrans" cxnId="{95C1F9C2-6D01-4E20-97CF-F737C5E2679D}">
      <dgm:prSet/>
      <dgm:spPr/>
      <dgm:t>
        <a:bodyPr/>
        <a:lstStyle/>
        <a:p>
          <a:endParaRPr lang="en-US"/>
        </a:p>
      </dgm:t>
    </dgm:pt>
    <dgm:pt modelId="{5142BA65-A73E-445A-BFCD-9A2265753B82}" type="sibTrans" cxnId="{95C1F9C2-6D01-4E20-97CF-F737C5E2679D}">
      <dgm:prSet/>
      <dgm:spPr/>
      <dgm:t>
        <a:bodyPr/>
        <a:lstStyle/>
        <a:p>
          <a:endParaRPr lang="en-US"/>
        </a:p>
      </dgm:t>
    </dgm:pt>
    <dgm:pt modelId="{B8CC8C5A-321A-4D28-8486-6FDE51225287}">
      <dgm:prSet/>
      <dgm:spPr/>
      <dgm:t>
        <a:bodyPr/>
        <a:lstStyle/>
        <a:p>
          <a:r>
            <a:rPr lang="en-US"/>
            <a:t>Will transform it into the automated specification. </a:t>
          </a:r>
          <a:endParaRPr lang="en-IN"/>
        </a:p>
      </dgm:t>
    </dgm:pt>
    <dgm:pt modelId="{2DAB39E4-91DC-4097-9778-49D957B8DBB2}" type="parTrans" cxnId="{37F81B73-7315-4C4D-A2E5-A7591AF4C23A}">
      <dgm:prSet/>
      <dgm:spPr/>
      <dgm:t>
        <a:bodyPr/>
        <a:lstStyle/>
        <a:p>
          <a:endParaRPr lang="en-US"/>
        </a:p>
      </dgm:t>
    </dgm:pt>
    <dgm:pt modelId="{0767EABE-4222-4E97-967A-81CDD4621E35}" type="sibTrans" cxnId="{37F81B73-7315-4C4D-A2E5-A7591AF4C23A}">
      <dgm:prSet/>
      <dgm:spPr/>
      <dgm:t>
        <a:bodyPr/>
        <a:lstStyle/>
        <a:p>
          <a:endParaRPr lang="en-US"/>
        </a:p>
      </dgm:t>
    </dgm:pt>
    <dgm:pt modelId="{BD2F84A1-0ED2-4DDC-BB52-DF7D4042E4FE}">
      <dgm:prSet/>
      <dgm:spPr/>
      <dgm:t>
        <a:bodyPr/>
        <a:lstStyle/>
        <a:p>
          <a:r>
            <a:rPr lang="en-US"/>
            <a:t>Can then use this automated specification to drive the application development.</a:t>
          </a:r>
          <a:endParaRPr lang="en-IN"/>
        </a:p>
      </dgm:t>
    </dgm:pt>
    <dgm:pt modelId="{8DF4C8AC-A5BF-4585-968E-26AECCAA4666}" type="parTrans" cxnId="{69F3C697-89F9-4627-AD09-63C029C2249F}">
      <dgm:prSet/>
      <dgm:spPr/>
      <dgm:t>
        <a:bodyPr/>
        <a:lstStyle/>
        <a:p>
          <a:endParaRPr lang="en-US"/>
        </a:p>
      </dgm:t>
    </dgm:pt>
    <dgm:pt modelId="{C23F05E1-B5BC-4A78-811F-2BC2E673A32E}" type="sibTrans" cxnId="{69F3C697-89F9-4627-AD09-63C029C2249F}">
      <dgm:prSet/>
      <dgm:spPr/>
      <dgm:t>
        <a:bodyPr/>
        <a:lstStyle/>
        <a:p>
          <a:endParaRPr lang="en-US"/>
        </a:p>
      </dgm:t>
    </dgm:pt>
    <dgm:pt modelId="{A9F2822B-3EB8-4384-8DAB-6643AC01320E}">
      <dgm:prSet custT="1"/>
      <dgm:spPr/>
      <dgm:t>
        <a:bodyPr/>
        <a:lstStyle/>
        <a:p>
          <a:pPr algn="ctr">
            <a:buFontTx/>
            <a:buNone/>
          </a:pPr>
          <a:r>
            <a:rPr lang="en-US" sz="2800" dirty="0"/>
            <a:t>Feature Files</a:t>
          </a:r>
        </a:p>
      </dgm:t>
    </dgm:pt>
    <dgm:pt modelId="{2367BDC9-C0E7-4864-8E9E-42F0460D0165}" type="parTrans" cxnId="{55C2502C-9C14-4E9A-94C6-F637A657ADE1}">
      <dgm:prSet/>
      <dgm:spPr/>
      <dgm:t>
        <a:bodyPr/>
        <a:lstStyle/>
        <a:p>
          <a:endParaRPr lang="en-US"/>
        </a:p>
      </dgm:t>
    </dgm:pt>
    <dgm:pt modelId="{C4A7B74F-8A90-4C13-AB32-17BB164952A8}" type="sibTrans" cxnId="{55C2502C-9C14-4E9A-94C6-F637A657ADE1}">
      <dgm:prSet/>
      <dgm:spPr/>
      <dgm:t>
        <a:bodyPr/>
        <a:lstStyle/>
        <a:p>
          <a:endParaRPr lang="en-US"/>
        </a:p>
      </dgm:t>
    </dgm:pt>
    <dgm:pt modelId="{E8B3BCE5-632E-44CE-9386-43DF834D9418}">
      <dgm:prSet custT="1"/>
      <dgm:spPr/>
      <dgm:t>
        <a:bodyPr/>
        <a:lstStyle/>
        <a:p>
          <a:pPr algn="ctr">
            <a:buNone/>
          </a:pPr>
          <a:r>
            <a:rPr lang="en-US" sz="2400" dirty="0"/>
            <a:t>Step Definitions</a:t>
          </a:r>
        </a:p>
      </dgm:t>
    </dgm:pt>
    <dgm:pt modelId="{FB16B302-B3B1-448B-BA71-3B8E7313AA45}" type="parTrans" cxnId="{0B94302C-8B24-4D35-9674-4EC8E5DEF7D7}">
      <dgm:prSet/>
      <dgm:spPr/>
      <dgm:t>
        <a:bodyPr/>
        <a:lstStyle/>
        <a:p>
          <a:endParaRPr lang="en-US"/>
        </a:p>
      </dgm:t>
    </dgm:pt>
    <dgm:pt modelId="{30054AAC-DC26-4006-8763-24E05D6180B3}" type="sibTrans" cxnId="{0B94302C-8B24-4D35-9674-4EC8E5DEF7D7}">
      <dgm:prSet/>
      <dgm:spPr/>
      <dgm:t>
        <a:bodyPr/>
        <a:lstStyle/>
        <a:p>
          <a:endParaRPr lang="en-US"/>
        </a:p>
      </dgm:t>
    </dgm:pt>
    <dgm:pt modelId="{EA346D0F-5009-4EC8-97DB-822397B447CB}">
      <dgm:prSet custT="1"/>
      <dgm:spPr/>
      <dgm:t>
        <a:bodyPr/>
        <a:lstStyle/>
        <a:p>
          <a:pPr algn="ctr">
            <a:buNone/>
          </a:pPr>
          <a:r>
            <a:rPr lang="en-US" sz="2800" dirty="0"/>
            <a:t>Development</a:t>
          </a:r>
        </a:p>
      </dgm:t>
    </dgm:pt>
    <dgm:pt modelId="{FAD0D164-31DC-434B-BCEB-1FE259E7F46E}" type="parTrans" cxnId="{2BEBF58B-88FE-4F0A-90DC-3D67D5DE530E}">
      <dgm:prSet/>
      <dgm:spPr/>
      <dgm:t>
        <a:bodyPr/>
        <a:lstStyle/>
        <a:p>
          <a:endParaRPr lang="en-US"/>
        </a:p>
      </dgm:t>
    </dgm:pt>
    <dgm:pt modelId="{4E7E9B1C-D45F-47C0-8FC6-2A46D592273B}" type="sibTrans" cxnId="{2BEBF58B-88FE-4F0A-90DC-3D67D5DE530E}">
      <dgm:prSet/>
      <dgm:spPr/>
      <dgm:t>
        <a:bodyPr/>
        <a:lstStyle/>
        <a:p>
          <a:endParaRPr lang="en-US"/>
        </a:p>
      </dgm:t>
    </dgm:pt>
    <dgm:pt modelId="{182452C1-B970-4C24-946A-E67D8041BAE5}" type="pres">
      <dgm:prSet presAssocID="{7A6FF5C9-CA7D-48D5-8850-E3E60B916D89}" presName="linearFlow" presStyleCnt="0">
        <dgm:presLayoutVars>
          <dgm:dir/>
          <dgm:animLvl val="lvl"/>
          <dgm:resizeHandles val="exact"/>
        </dgm:presLayoutVars>
      </dgm:prSet>
      <dgm:spPr/>
    </dgm:pt>
    <dgm:pt modelId="{7B7C496A-335D-4591-B7F7-0CDC94F46953}" type="pres">
      <dgm:prSet presAssocID="{A571E285-6A16-4581-BB7A-F5C32EF51CE3}" presName="composite" presStyleCnt="0"/>
      <dgm:spPr/>
    </dgm:pt>
    <dgm:pt modelId="{9D0FD2B4-4E7F-4935-9602-AB439D6DA081}" type="pres">
      <dgm:prSet presAssocID="{A571E285-6A16-4581-BB7A-F5C32EF51CE3}" presName="parTx" presStyleLbl="node1" presStyleIdx="0" presStyleCnt="3">
        <dgm:presLayoutVars>
          <dgm:chMax val="0"/>
          <dgm:chPref val="0"/>
          <dgm:bulletEnabled val="1"/>
        </dgm:presLayoutVars>
      </dgm:prSet>
      <dgm:spPr/>
    </dgm:pt>
    <dgm:pt modelId="{828657FE-5CAA-4B90-92E5-33C65A455EA2}" type="pres">
      <dgm:prSet presAssocID="{A571E285-6A16-4581-BB7A-F5C32EF51CE3}" presName="parSh" presStyleLbl="node1" presStyleIdx="0" presStyleCnt="3"/>
      <dgm:spPr/>
    </dgm:pt>
    <dgm:pt modelId="{682C9F8E-B274-4B57-AFA6-A52574A5E247}" type="pres">
      <dgm:prSet presAssocID="{A571E285-6A16-4581-BB7A-F5C32EF51CE3}" presName="desTx" presStyleLbl="fgAcc1" presStyleIdx="0" presStyleCnt="3">
        <dgm:presLayoutVars>
          <dgm:bulletEnabled val="1"/>
        </dgm:presLayoutVars>
      </dgm:prSet>
      <dgm:spPr/>
    </dgm:pt>
    <dgm:pt modelId="{E4639AD6-C980-476D-9C5D-EB2E5B7ECF6B}" type="pres">
      <dgm:prSet presAssocID="{5142BA65-A73E-445A-BFCD-9A2265753B82}" presName="sibTrans" presStyleLbl="sibTrans2D1" presStyleIdx="0" presStyleCnt="2"/>
      <dgm:spPr/>
    </dgm:pt>
    <dgm:pt modelId="{BC81A413-C725-4DDF-A462-7D0691F145E9}" type="pres">
      <dgm:prSet presAssocID="{5142BA65-A73E-445A-BFCD-9A2265753B82}" presName="connTx" presStyleLbl="sibTrans2D1" presStyleIdx="0" presStyleCnt="2"/>
      <dgm:spPr/>
    </dgm:pt>
    <dgm:pt modelId="{7E69056E-7077-47AF-A2C5-803D9A3033A6}" type="pres">
      <dgm:prSet presAssocID="{B8CC8C5A-321A-4D28-8486-6FDE51225287}" presName="composite" presStyleCnt="0"/>
      <dgm:spPr/>
    </dgm:pt>
    <dgm:pt modelId="{D25F6DE6-6F9A-49DD-B906-497B2184BD1F}" type="pres">
      <dgm:prSet presAssocID="{B8CC8C5A-321A-4D28-8486-6FDE51225287}" presName="parTx" presStyleLbl="node1" presStyleIdx="0" presStyleCnt="3">
        <dgm:presLayoutVars>
          <dgm:chMax val="0"/>
          <dgm:chPref val="0"/>
          <dgm:bulletEnabled val="1"/>
        </dgm:presLayoutVars>
      </dgm:prSet>
      <dgm:spPr/>
    </dgm:pt>
    <dgm:pt modelId="{AA11779F-8DF9-48D8-8C2B-71DCD55537B7}" type="pres">
      <dgm:prSet presAssocID="{B8CC8C5A-321A-4D28-8486-6FDE51225287}" presName="parSh" presStyleLbl="node1" presStyleIdx="1" presStyleCnt="3"/>
      <dgm:spPr/>
    </dgm:pt>
    <dgm:pt modelId="{7B2A9381-B397-4DF4-86CF-94C374729C46}" type="pres">
      <dgm:prSet presAssocID="{B8CC8C5A-321A-4D28-8486-6FDE51225287}" presName="desTx" presStyleLbl="fgAcc1" presStyleIdx="1" presStyleCnt="3">
        <dgm:presLayoutVars>
          <dgm:bulletEnabled val="1"/>
        </dgm:presLayoutVars>
      </dgm:prSet>
      <dgm:spPr/>
    </dgm:pt>
    <dgm:pt modelId="{8D7A5068-BC02-48F1-B668-C9C290864E20}" type="pres">
      <dgm:prSet presAssocID="{0767EABE-4222-4E97-967A-81CDD4621E35}" presName="sibTrans" presStyleLbl="sibTrans2D1" presStyleIdx="1" presStyleCnt="2"/>
      <dgm:spPr/>
    </dgm:pt>
    <dgm:pt modelId="{E4E64FAD-4ACF-4CBE-B7F4-D5BE27A5C7B1}" type="pres">
      <dgm:prSet presAssocID="{0767EABE-4222-4E97-967A-81CDD4621E35}" presName="connTx" presStyleLbl="sibTrans2D1" presStyleIdx="1" presStyleCnt="2"/>
      <dgm:spPr/>
    </dgm:pt>
    <dgm:pt modelId="{471A91C7-2825-415F-95D8-62F49D9060A6}" type="pres">
      <dgm:prSet presAssocID="{BD2F84A1-0ED2-4DDC-BB52-DF7D4042E4FE}" presName="composite" presStyleCnt="0"/>
      <dgm:spPr/>
    </dgm:pt>
    <dgm:pt modelId="{24BC53E8-22F0-4E6B-9589-C0E606C67BCB}" type="pres">
      <dgm:prSet presAssocID="{BD2F84A1-0ED2-4DDC-BB52-DF7D4042E4FE}" presName="parTx" presStyleLbl="node1" presStyleIdx="1" presStyleCnt="3">
        <dgm:presLayoutVars>
          <dgm:chMax val="0"/>
          <dgm:chPref val="0"/>
          <dgm:bulletEnabled val="1"/>
        </dgm:presLayoutVars>
      </dgm:prSet>
      <dgm:spPr/>
    </dgm:pt>
    <dgm:pt modelId="{F9950B1A-66B0-43AC-9A63-D3BF7CAC7677}" type="pres">
      <dgm:prSet presAssocID="{BD2F84A1-0ED2-4DDC-BB52-DF7D4042E4FE}" presName="parSh" presStyleLbl="node1" presStyleIdx="2" presStyleCnt="3"/>
      <dgm:spPr/>
    </dgm:pt>
    <dgm:pt modelId="{9912A612-A30D-41D2-AB3D-D33345DCDF12}" type="pres">
      <dgm:prSet presAssocID="{BD2F84A1-0ED2-4DDC-BB52-DF7D4042E4FE}" presName="desTx" presStyleLbl="fgAcc1" presStyleIdx="2" presStyleCnt="3">
        <dgm:presLayoutVars>
          <dgm:bulletEnabled val="1"/>
        </dgm:presLayoutVars>
      </dgm:prSet>
      <dgm:spPr/>
    </dgm:pt>
  </dgm:ptLst>
  <dgm:cxnLst>
    <dgm:cxn modelId="{9D579C44-1C7C-4F19-BEAF-E1172793EECB}" type="presOf" srcId="{5142BA65-A73E-445A-BFCD-9A2265753B82}" destId="{E4639AD6-C980-476D-9C5D-EB2E5B7ECF6B}" srcOrd="0" destOrd="0" presId="urn:microsoft.com/office/officeart/2005/8/layout/process3"/>
    <dgm:cxn modelId="{37F81B73-7315-4C4D-A2E5-A7591AF4C23A}" srcId="{7A6FF5C9-CA7D-48D5-8850-E3E60B916D89}" destId="{B8CC8C5A-321A-4D28-8486-6FDE51225287}" srcOrd="1" destOrd="0" parTransId="{2DAB39E4-91DC-4097-9778-49D957B8DBB2}" sibTransId="{0767EABE-4222-4E97-967A-81CDD4621E35}"/>
    <dgm:cxn modelId="{C2E7E24C-CE22-4F73-96FD-CF8C11D5EDB1}" type="presOf" srcId="{BD2F84A1-0ED2-4DDC-BB52-DF7D4042E4FE}" destId="{F9950B1A-66B0-43AC-9A63-D3BF7CAC7677}" srcOrd="1" destOrd="0" presId="urn:microsoft.com/office/officeart/2005/8/layout/process3"/>
    <dgm:cxn modelId="{6FF6DCE5-8DF2-443E-B5A8-D46D45B3815D}" type="presOf" srcId="{0767EABE-4222-4E97-967A-81CDD4621E35}" destId="{8D7A5068-BC02-48F1-B668-C9C290864E20}" srcOrd="0" destOrd="0" presId="urn:microsoft.com/office/officeart/2005/8/layout/process3"/>
    <dgm:cxn modelId="{67B8C98F-FA8D-44F6-8D90-3A8D119897C9}" type="presOf" srcId="{A571E285-6A16-4581-BB7A-F5C32EF51CE3}" destId="{9D0FD2B4-4E7F-4935-9602-AB439D6DA081}" srcOrd="0" destOrd="0" presId="urn:microsoft.com/office/officeart/2005/8/layout/process3"/>
    <dgm:cxn modelId="{2BEBF58B-88FE-4F0A-90DC-3D67D5DE530E}" srcId="{BD2F84A1-0ED2-4DDC-BB52-DF7D4042E4FE}" destId="{EA346D0F-5009-4EC8-97DB-822397B447CB}" srcOrd="0" destOrd="0" parTransId="{FAD0D164-31DC-434B-BCEB-1FE259E7F46E}" sibTransId="{4E7E9B1C-D45F-47C0-8FC6-2A46D592273B}"/>
    <dgm:cxn modelId="{5A025A65-8B8D-433D-A5C6-CF1D20777F76}" type="presOf" srcId="{A9F2822B-3EB8-4384-8DAB-6643AC01320E}" destId="{682C9F8E-B274-4B57-AFA6-A52574A5E247}" srcOrd="0" destOrd="0" presId="urn:microsoft.com/office/officeart/2005/8/layout/process3"/>
    <dgm:cxn modelId="{8710E9A0-BEA5-4320-BDAD-E432A69B1B22}" type="presOf" srcId="{E8B3BCE5-632E-44CE-9386-43DF834D9418}" destId="{7B2A9381-B397-4DF4-86CF-94C374729C46}" srcOrd="0" destOrd="0" presId="urn:microsoft.com/office/officeart/2005/8/layout/process3"/>
    <dgm:cxn modelId="{69F3C697-89F9-4627-AD09-63C029C2249F}" srcId="{7A6FF5C9-CA7D-48D5-8850-E3E60B916D89}" destId="{BD2F84A1-0ED2-4DDC-BB52-DF7D4042E4FE}" srcOrd="2" destOrd="0" parTransId="{8DF4C8AC-A5BF-4585-968E-26AECCAA4666}" sibTransId="{C23F05E1-B5BC-4A78-811F-2BC2E673A32E}"/>
    <dgm:cxn modelId="{436F0C7E-D650-407A-8928-D58E874FD123}" type="presOf" srcId="{5142BA65-A73E-445A-BFCD-9A2265753B82}" destId="{BC81A413-C725-4DDF-A462-7D0691F145E9}" srcOrd="1" destOrd="0" presId="urn:microsoft.com/office/officeart/2005/8/layout/process3"/>
    <dgm:cxn modelId="{55C2502C-9C14-4E9A-94C6-F637A657ADE1}" srcId="{A571E285-6A16-4581-BB7A-F5C32EF51CE3}" destId="{A9F2822B-3EB8-4384-8DAB-6643AC01320E}" srcOrd="0" destOrd="0" parTransId="{2367BDC9-C0E7-4864-8E9E-42F0460D0165}" sibTransId="{C4A7B74F-8A90-4C13-AB32-17BB164952A8}"/>
    <dgm:cxn modelId="{95C1F9C2-6D01-4E20-97CF-F737C5E2679D}" srcId="{7A6FF5C9-CA7D-48D5-8850-E3E60B916D89}" destId="{A571E285-6A16-4581-BB7A-F5C32EF51CE3}" srcOrd="0" destOrd="0" parTransId="{2D3D30E1-A4B8-4AAF-B8A5-86FDA3FB728C}" sibTransId="{5142BA65-A73E-445A-BFCD-9A2265753B82}"/>
    <dgm:cxn modelId="{5F2A83B5-68FC-4570-8B41-592002ED338F}" type="presOf" srcId="{B8CC8C5A-321A-4D28-8486-6FDE51225287}" destId="{AA11779F-8DF9-48D8-8C2B-71DCD55537B7}" srcOrd="1" destOrd="0" presId="urn:microsoft.com/office/officeart/2005/8/layout/process3"/>
    <dgm:cxn modelId="{D6F1FAB6-3FDA-4CC7-8868-CD6788EFF175}" type="presOf" srcId="{BD2F84A1-0ED2-4DDC-BB52-DF7D4042E4FE}" destId="{24BC53E8-22F0-4E6B-9589-C0E606C67BCB}" srcOrd="0" destOrd="0" presId="urn:microsoft.com/office/officeart/2005/8/layout/process3"/>
    <dgm:cxn modelId="{459E2962-05C3-4682-8C3A-3787D178C64B}" type="presOf" srcId="{0767EABE-4222-4E97-967A-81CDD4621E35}" destId="{E4E64FAD-4ACF-4CBE-B7F4-D5BE27A5C7B1}" srcOrd="1" destOrd="0" presId="urn:microsoft.com/office/officeart/2005/8/layout/process3"/>
    <dgm:cxn modelId="{ED90AC21-DFC1-4B46-9683-654DB78CB8CE}" type="presOf" srcId="{7A6FF5C9-CA7D-48D5-8850-E3E60B916D89}" destId="{182452C1-B970-4C24-946A-E67D8041BAE5}" srcOrd="0" destOrd="0" presId="urn:microsoft.com/office/officeart/2005/8/layout/process3"/>
    <dgm:cxn modelId="{E83EE759-2D8F-44EC-B828-F68D5DFEE6CA}" type="presOf" srcId="{A571E285-6A16-4581-BB7A-F5C32EF51CE3}" destId="{828657FE-5CAA-4B90-92E5-33C65A455EA2}" srcOrd="1" destOrd="0" presId="urn:microsoft.com/office/officeart/2005/8/layout/process3"/>
    <dgm:cxn modelId="{32AAD12F-A38E-420A-B319-4D25DBC91A55}" type="presOf" srcId="{B8CC8C5A-321A-4D28-8486-6FDE51225287}" destId="{D25F6DE6-6F9A-49DD-B906-497B2184BD1F}" srcOrd="0" destOrd="0" presId="urn:microsoft.com/office/officeart/2005/8/layout/process3"/>
    <dgm:cxn modelId="{0B94302C-8B24-4D35-9674-4EC8E5DEF7D7}" srcId="{B8CC8C5A-321A-4D28-8486-6FDE51225287}" destId="{E8B3BCE5-632E-44CE-9386-43DF834D9418}" srcOrd="0" destOrd="0" parTransId="{FB16B302-B3B1-448B-BA71-3B8E7313AA45}" sibTransId="{30054AAC-DC26-4006-8763-24E05D6180B3}"/>
    <dgm:cxn modelId="{D141F3E9-C818-4BA7-9CAF-E1819B81CB64}" type="presOf" srcId="{EA346D0F-5009-4EC8-97DB-822397B447CB}" destId="{9912A612-A30D-41D2-AB3D-D33345DCDF12}" srcOrd="0" destOrd="0" presId="urn:microsoft.com/office/officeart/2005/8/layout/process3"/>
    <dgm:cxn modelId="{EDA4A7EA-A877-4BCF-BED5-2B5D278CA8FE}" type="presParOf" srcId="{182452C1-B970-4C24-946A-E67D8041BAE5}" destId="{7B7C496A-335D-4591-B7F7-0CDC94F46953}" srcOrd="0" destOrd="0" presId="urn:microsoft.com/office/officeart/2005/8/layout/process3"/>
    <dgm:cxn modelId="{7622F0F7-50E0-4858-BB51-0328A5663056}" type="presParOf" srcId="{7B7C496A-335D-4591-B7F7-0CDC94F46953}" destId="{9D0FD2B4-4E7F-4935-9602-AB439D6DA081}" srcOrd="0" destOrd="0" presId="urn:microsoft.com/office/officeart/2005/8/layout/process3"/>
    <dgm:cxn modelId="{A0FB3226-2F4C-4526-97DA-0B4B94D166BA}" type="presParOf" srcId="{7B7C496A-335D-4591-B7F7-0CDC94F46953}" destId="{828657FE-5CAA-4B90-92E5-33C65A455EA2}" srcOrd="1" destOrd="0" presId="urn:microsoft.com/office/officeart/2005/8/layout/process3"/>
    <dgm:cxn modelId="{C72499A5-DB46-4CE6-9A33-B42BE2BAAD5A}" type="presParOf" srcId="{7B7C496A-335D-4591-B7F7-0CDC94F46953}" destId="{682C9F8E-B274-4B57-AFA6-A52574A5E247}" srcOrd="2" destOrd="0" presId="urn:microsoft.com/office/officeart/2005/8/layout/process3"/>
    <dgm:cxn modelId="{2B69A23D-F407-4FEB-B6DC-FAE6917C5AAD}" type="presParOf" srcId="{182452C1-B970-4C24-946A-E67D8041BAE5}" destId="{E4639AD6-C980-476D-9C5D-EB2E5B7ECF6B}" srcOrd="1" destOrd="0" presId="urn:microsoft.com/office/officeart/2005/8/layout/process3"/>
    <dgm:cxn modelId="{6256C886-CD96-4665-BF61-82BAF134713F}" type="presParOf" srcId="{E4639AD6-C980-476D-9C5D-EB2E5B7ECF6B}" destId="{BC81A413-C725-4DDF-A462-7D0691F145E9}" srcOrd="0" destOrd="0" presId="urn:microsoft.com/office/officeart/2005/8/layout/process3"/>
    <dgm:cxn modelId="{A8218D87-B862-4BCF-B604-19165EF708D9}" type="presParOf" srcId="{182452C1-B970-4C24-946A-E67D8041BAE5}" destId="{7E69056E-7077-47AF-A2C5-803D9A3033A6}" srcOrd="2" destOrd="0" presId="urn:microsoft.com/office/officeart/2005/8/layout/process3"/>
    <dgm:cxn modelId="{403CED8F-E241-4EF1-BF16-DD0FA6929AB1}" type="presParOf" srcId="{7E69056E-7077-47AF-A2C5-803D9A3033A6}" destId="{D25F6DE6-6F9A-49DD-B906-497B2184BD1F}" srcOrd="0" destOrd="0" presId="urn:microsoft.com/office/officeart/2005/8/layout/process3"/>
    <dgm:cxn modelId="{C70B9A46-4DA8-4145-B077-5522D35BCB98}" type="presParOf" srcId="{7E69056E-7077-47AF-A2C5-803D9A3033A6}" destId="{AA11779F-8DF9-48D8-8C2B-71DCD55537B7}" srcOrd="1" destOrd="0" presId="urn:microsoft.com/office/officeart/2005/8/layout/process3"/>
    <dgm:cxn modelId="{472E0F67-8003-4CBB-BFE8-C6B0ACB887A1}" type="presParOf" srcId="{7E69056E-7077-47AF-A2C5-803D9A3033A6}" destId="{7B2A9381-B397-4DF4-86CF-94C374729C46}" srcOrd="2" destOrd="0" presId="urn:microsoft.com/office/officeart/2005/8/layout/process3"/>
    <dgm:cxn modelId="{C4696D88-8F2B-4ECE-9518-B77799952EEE}" type="presParOf" srcId="{182452C1-B970-4C24-946A-E67D8041BAE5}" destId="{8D7A5068-BC02-48F1-B668-C9C290864E20}" srcOrd="3" destOrd="0" presId="urn:microsoft.com/office/officeart/2005/8/layout/process3"/>
    <dgm:cxn modelId="{319FE641-8AC5-4A53-8EDF-460840295ACE}" type="presParOf" srcId="{8D7A5068-BC02-48F1-B668-C9C290864E20}" destId="{E4E64FAD-4ACF-4CBE-B7F4-D5BE27A5C7B1}" srcOrd="0" destOrd="0" presId="urn:microsoft.com/office/officeart/2005/8/layout/process3"/>
    <dgm:cxn modelId="{4BBE64ED-D751-4976-979B-70156D7A18F4}" type="presParOf" srcId="{182452C1-B970-4C24-946A-E67D8041BAE5}" destId="{471A91C7-2825-415F-95D8-62F49D9060A6}" srcOrd="4" destOrd="0" presId="urn:microsoft.com/office/officeart/2005/8/layout/process3"/>
    <dgm:cxn modelId="{E7320C75-9976-4BC6-B7B4-EE38F3E72EF4}" type="presParOf" srcId="{471A91C7-2825-415F-95D8-62F49D9060A6}" destId="{24BC53E8-22F0-4E6B-9589-C0E606C67BCB}" srcOrd="0" destOrd="0" presId="urn:microsoft.com/office/officeart/2005/8/layout/process3"/>
    <dgm:cxn modelId="{8F70F4C6-361B-4612-8BD2-F2E41051EED3}" type="presParOf" srcId="{471A91C7-2825-415F-95D8-62F49D9060A6}" destId="{F9950B1A-66B0-43AC-9A63-D3BF7CAC7677}" srcOrd="1" destOrd="0" presId="urn:microsoft.com/office/officeart/2005/8/layout/process3"/>
    <dgm:cxn modelId="{1A60611C-1E27-4A9F-A98E-C429C2385399}" type="presParOf" srcId="{471A91C7-2825-415F-95D8-62F49D9060A6}" destId="{9912A612-A30D-41D2-AB3D-D33345DCDF1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62D4E4-F4A3-4E3B-84F4-EEB4598C3DB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1137EE9D-1EB3-45CB-9ED7-B7E198CE6736}">
      <dgm:prSet/>
      <dgm:spPr/>
      <dgm:t>
        <a:bodyPr/>
        <a:lstStyle/>
        <a:p>
          <a:r>
            <a:rPr lang="en-US"/>
            <a:t>the business being truly able to define the desired outcomes</a:t>
          </a:r>
          <a:endParaRPr lang="en-IN"/>
        </a:p>
      </dgm:t>
    </dgm:pt>
    <dgm:pt modelId="{FB5AA17A-27D7-48FD-8098-0DABD130CFD0}" type="parTrans" cxnId="{B145CEA3-1806-47C2-A473-5A23F786B128}">
      <dgm:prSet/>
      <dgm:spPr/>
      <dgm:t>
        <a:bodyPr/>
        <a:lstStyle/>
        <a:p>
          <a:endParaRPr lang="en-US"/>
        </a:p>
      </dgm:t>
    </dgm:pt>
    <dgm:pt modelId="{35AF2413-2B6E-451E-85D0-C44361E6EA04}" type="sibTrans" cxnId="{B145CEA3-1806-47C2-A473-5A23F786B128}">
      <dgm:prSet/>
      <dgm:spPr/>
      <dgm:t>
        <a:bodyPr/>
        <a:lstStyle/>
        <a:p>
          <a:endParaRPr lang="en-US"/>
        </a:p>
      </dgm:t>
    </dgm:pt>
    <dgm:pt modelId="{1ACD5F4F-41BC-4D1E-B605-BAA1F24A6656}">
      <dgm:prSet/>
      <dgm:spPr/>
      <dgm:t>
        <a:bodyPr/>
        <a:lstStyle/>
        <a:p>
          <a:r>
            <a:rPr lang="en-US"/>
            <a:t>the developer’s understanding of what needs to be built, and</a:t>
          </a:r>
          <a:endParaRPr lang="en-IN"/>
        </a:p>
      </dgm:t>
    </dgm:pt>
    <dgm:pt modelId="{342B4ECB-1099-4B39-9442-F5F4A3425261}" type="parTrans" cxnId="{9670B407-9C3F-4CCC-A8E4-B2FD48F68D3F}">
      <dgm:prSet/>
      <dgm:spPr/>
      <dgm:t>
        <a:bodyPr/>
        <a:lstStyle/>
        <a:p>
          <a:endParaRPr lang="en-US"/>
        </a:p>
      </dgm:t>
    </dgm:pt>
    <dgm:pt modelId="{E5F88B17-337E-47E4-9B38-60DAB48E4D7C}" type="sibTrans" cxnId="{9670B407-9C3F-4CCC-A8E4-B2FD48F68D3F}">
      <dgm:prSet/>
      <dgm:spPr/>
      <dgm:t>
        <a:bodyPr/>
        <a:lstStyle/>
        <a:p>
          <a:endParaRPr lang="en-US"/>
        </a:p>
      </dgm:t>
    </dgm:pt>
    <dgm:pt modelId="{C737EBF4-C6DE-4ED6-B279-9E6FB285A62E}">
      <dgm:prSet/>
      <dgm:spPr/>
      <dgm:t>
        <a:bodyPr/>
        <a:lstStyle/>
        <a:p>
          <a:r>
            <a:rPr lang="en-US"/>
            <a:t>the business’ understanding of the technical challenges their requirements may present.</a:t>
          </a:r>
          <a:endParaRPr lang="en-IN"/>
        </a:p>
      </dgm:t>
    </dgm:pt>
    <dgm:pt modelId="{494B676C-2EA5-41E9-A48C-5BA21CA227C6}" type="parTrans" cxnId="{238DE125-175E-441A-A2AA-EC54A7BD1536}">
      <dgm:prSet/>
      <dgm:spPr/>
      <dgm:t>
        <a:bodyPr/>
        <a:lstStyle/>
        <a:p>
          <a:endParaRPr lang="en-US"/>
        </a:p>
      </dgm:t>
    </dgm:pt>
    <dgm:pt modelId="{464DF103-550A-43A0-9EE0-DEF13211B903}" type="sibTrans" cxnId="{238DE125-175E-441A-A2AA-EC54A7BD1536}">
      <dgm:prSet/>
      <dgm:spPr/>
      <dgm:t>
        <a:bodyPr/>
        <a:lstStyle/>
        <a:p>
          <a:endParaRPr lang="en-US"/>
        </a:p>
      </dgm:t>
    </dgm:pt>
    <dgm:pt modelId="{C7EFC0FA-3422-4EBE-9137-8543658864B7}" type="pres">
      <dgm:prSet presAssocID="{E562D4E4-F4A3-4E3B-84F4-EEB4598C3DBC}" presName="Name0" presStyleCnt="0">
        <dgm:presLayoutVars>
          <dgm:chMax val="7"/>
          <dgm:dir/>
          <dgm:animLvl val="lvl"/>
          <dgm:resizeHandles val="exact"/>
        </dgm:presLayoutVars>
      </dgm:prSet>
      <dgm:spPr/>
    </dgm:pt>
    <dgm:pt modelId="{360BA814-17A7-43F0-A81C-E4E0375363F4}" type="pres">
      <dgm:prSet presAssocID="{1137EE9D-1EB3-45CB-9ED7-B7E198CE6736}" presName="circle1" presStyleLbl="node1" presStyleIdx="0" presStyleCnt="3"/>
      <dgm:spPr/>
    </dgm:pt>
    <dgm:pt modelId="{37C05200-A423-4D74-B8DB-4D7B6F2DA514}" type="pres">
      <dgm:prSet presAssocID="{1137EE9D-1EB3-45CB-9ED7-B7E198CE6736}" presName="space" presStyleCnt="0"/>
      <dgm:spPr/>
    </dgm:pt>
    <dgm:pt modelId="{70DD675C-8C0D-4647-91D1-EED79E566961}" type="pres">
      <dgm:prSet presAssocID="{1137EE9D-1EB3-45CB-9ED7-B7E198CE6736}" presName="rect1" presStyleLbl="alignAcc1" presStyleIdx="0" presStyleCnt="3"/>
      <dgm:spPr/>
    </dgm:pt>
    <dgm:pt modelId="{3E60A6F0-8E5A-4AAB-BE5B-1B5F5582417A}" type="pres">
      <dgm:prSet presAssocID="{1ACD5F4F-41BC-4D1E-B605-BAA1F24A6656}" presName="vertSpace2" presStyleLbl="node1" presStyleIdx="0" presStyleCnt="3"/>
      <dgm:spPr/>
    </dgm:pt>
    <dgm:pt modelId="{70CDDDE5-F59B-4B0C-A700-14E4119AA533}" type="pres">
      <dgm:prSet presAssocID="{1ACD5F4F-41BC-4D1E-B605-BAA1F24A6656}" presName="circle2" presStyleLbl="node1" presStyleIdx="1" presStyleCnt="3"/>
      <dgm:spPr/>
    </dgm:pt>
    <dgm:pt modelId="{FEA6AFD1-B844-4B59-A4B6-D3AF2CA01B4C}" type="pres">
      <dgm:prSet presAssocID="{1ACD5F4F-41BC-4D1E-B605-BAA1F24A6656}" presName="rect2" presStyleLbl="alignAcc1" presStyleIdx="1" presStyleCnt="3"/>
      <dgm:spPr/>
    </dgm:pt>
    <dgm:pt modelId="{3DE56EC8-AF2A-42E9-9325-4FE7E1D3E042}" type="pres">
      <dgm:prSet presAssocID="{C737EBF4-C6DE-4ED6-B279-9E6FB285A62E}" presName="vertSpace3" presStyleLbl="node1" presStyleIdx="1" presStyleCnt="3"/>
      <dgm:spPr/>
    </dgm:pt>
    <dgm:pt modelId="{7D608348-47BD-478E-9195-F17AAD90396F}" type="pres">
      <dgm:prSet presAssocID="{C737EBF4-C6DE-4ED6-B279-9E6FB285A62E}" presName="circle3" presStyleLbl="node1" presStyleIdx="2" presStyleCnt="3"/>
      <dgm:spPr/>
    </dgm:pt>
    <dgm:pt modelId="{7B20B613-A0F6-4D98-9537-0E527822532E}" type="pres">
      <dgm:prSet presAssocID="{C737EBF4-C6DE-4ED6-B279-9E6FB285A62E}" presName="rect3" presStyleLbl="alignAcc1" presStyleIdx="2" presStyleCnt="3"/>
      <dgm:spPr/>
    </dgm:pt>
    <dgm:pt modelId="{CF0FFB3D-DA3E-4F37-B846-4454887DF625}" type="pres">
      <dgm:prSet presAssocID="{1137EE9D-1EB3-45CB-9ED7-B7E198CE6736}" presName="rect1ParTxNoCh" presStyleLbl="alignAcc1" presStyleIdx="2" presStyleCnt="3">
        <dgm:presLayoutVars>
          <dgm:chMax val="1"/>
          <dgm:bulletEnabled val="1"/>
        </dgm:presLayoutVars>
      </dgm:prSet>
      <dgm:spPr/>
    </dgm:pt>
    <dgm:pt modelId="{72C702BF-2FAB-44B4-9E00-E0BBC2977559}" type="pres">
      <dgm:prSet presAssocID="{1ACD5F4F-41BC-4D1E-B605-BAA1F24A6656}" presName="rect2ParTxNoCh" presStyleLbl="alignAcc1" presStyleIdx="2" presStyleCnt="3">
        <dgm:presLayoutVars>
          <dgm:chMax val="1"/>
          <dgm:bulletEnabled val="1"/>
        </dgm:presLayoutVars>
      </dgm:prSet>
      <dgm:spPr/>
    </dgm:pt>
    <dgm:pt modelId="{51F374A1-F376-4E52-AE9F-C6EF83E9D19E}" type="pres">
      <dgm:prSet presAssocID="{C737EBF4-C6DE-4ED6-B279-9E6FB285A62E}" presName="rect3ParTxNoCh" presStyleLbl="alignAcc1" presStyleIdx="2" presStyleCnt="3">
        <dgm:presLayoutVars>
          <dgm:chMax val="1"/>
          <dgm:bulletEnabled val="1"/>
        </dgm:presLayoutVars>
      </dgm:prSet>
      <dgm:spPr/>
    </dgm:pt>
  </dgm:ptLst>
  <dgm:cxnLst>
    <dgm:cxn modelId="{238DE125-175E-441A-A2AA-EC54A7BD1536}" srcId="{E562D4E4-F4A3-4E3B-84F4-EEB4598C3DBC}" destId="{C737EBF4-C6DE-4ED6-B279-9E6FB285A62E}" srcOrd="2" destOrd="0" parTransId="{494B676C-2EA5-41E9-A48C-5BA21CA227C6}" sibTransId="{464DF103-550A-43A0-9EE0-DEF13211B903}"/>
    <dgm:cxn modelId="{0A006BD0-D298-4EA1-A37A-7F4400ED4F99}" type="presOf" srcId="{1137EE9D-1EB3-45CB-9ED7-B7E198CE6736}" destId="{70DD675C-8C0D-4647-91D1-EED79E566961}" srcOrd="0" destOrd="0" presId="urn:microsoft.com/office/officeart/2005/8/layout/target3"/>
    <dgm:cxn modelId="{50400489-351D-4F26-9FAC-560C04ADCD08}" type="presOf" srcId="{1ACD5F4F-41BC-4D1E-B605-BAA1F24A6656}" destId="{72C702BF-2FAB-44B4-9E00-E0BBC2977559}" srcOrd="1" destOrd="0" presId="urn:microsoft.com/office/officeart/2005/8/layout/target3"/>
    <dgm:cxn modelId="{9670B407-9C3F-4CCC-A8E4-B2FD48F68D3F}" srcId="{E562D4E4-F4A3-4E3B-84F4-EEB4598C3DBC}" destId="{1ACD5F4F-41BC-4D1E-B605-BAA1F24A6656}" srcOrd="1" destOrd="0" parTransId="{342B4ECB-1099-4B39-9442-F5F4A3425261}" sibTransId="{E5F88B17-337E-47E4-9B38-60DAB48E4D7C}"/>
    <dgm:cxn modelId="{95D69530-2C53-49B5-8659-183A30BEA238}" type="presOf" srcId="{E562D4E4-F4A3-4E3B-84F4-EEB4598C3DBC}" destId="{C7EFC0FA-3422-4EBE-9137-8543658864B7}" srcOrd="0" destOrd="0" presId="urn:microsoft.com/office/officeart/2005/8/layout/target3"/>
    <dgm:cxn modelId="{E3B0A02A-18CC-4E1C-9EFA-6D6566EFE558}" type="presOf" srcId="{C737EBF4-C6DE-4ED6-B279-9E6FB285A62E}" destId="{7B20B613-A0F6-4D98-9537-0E527822532E}" srcOrd="0" destOrd="0" presId="urn:microsoft.com/office/officeart/2005/8/layout/target3"/>
    <dgm:cxn modelId="{B145CEA3-1806-47C2-A473-5A23F786B128}" srcId="{E562D4E4-F4A3-4E3B-84F4-EEB4598C3DBC}" destId="{1137EE9D-1EB3-45CB-9ED7-B7E198CE6736}" srcOrd="0" destOrd="0" parTransId="{FB5AA17A-27D7-48FD-8098-0DABD130CFD0}" sibTransId="{35AF2413-2B6E-451E-85D0-C44361E6EA04}"/>
    <dgm:cxn modelId="{4708163A-26DC-4D2D-BEBB-89E8FD2B355E}" type="presOf" srcId="{1ACD5F4F-41BC-4D1E-B605-BAA1F24A6656}" destId="{FEA6AFD1-B844-4B59-A4B6-D3AF2CA01B4C}" srcOrd="0" destOrd="0" presId="urn:microsoft.com/office/officeart/2005/8/layout/target3"/>
    <dgm:cxn modelId="{E9E8C72A-7AE9-4DF6-98B2-69A4D7F1500F}" type="presOf" srcId="{1137EE9D-1EB3-45CB-9ED7-B7E198CE6736}" destId="{CF0FFB3D-DA3E-4F37-B846-4454887DF625}" srcOrd="1" destOrd="0" presId="urn:microsoft.com/office/officeart/2005/8/layout/target3"/>
    <dgm:cxn modelId="{DD52B755-CB35-4D17-AA82-6000EED8045A}" type="presOf" srcId="{C737EBF4-C6DE-4ED6-B279-9E6FB285A62E}" destId="{51F374A1-F376-4E52-AE9F-C6EF83E9D19E}" srcOrd="1" destOrd="0" presId="urn:microsoft.com/office/officeart/2005/8/layout/target3"/>
    <dgm:cxn modelId="{F72ACF14-D2E4-4148-90A8-D38E80CDAE3A}" type="presParOf" srcId="{C7EFC0FA-3422-4EBE-9137-8543658864B7}" destId="{360BA814-17A7-43F0-A81C-E4E0375363F4}" srcOrd="0" destOrd="0" presId="urn:microsoft.com/office/officeart/2005/8/layout/target3"/>
    <dgm:cxn modelId="{8F536052-EB52-4EE0-81FF-EC313116DB04}" type="presParOf" srcId="{C7EFC0FA-3422-4EBE-9137-8543658864B7}" destId="{37C05200-A423-4D74-B8DB-4D7B6F2DA514}" srcOrd="1" destOrd="0" presId="urn:microsoft.com/office/officeart/2005/8/layout/target3"/>
    <dgm:cxn modelId="{A2A420F3-C569-410F-AA0F-013A43DA56F2}" type="presParOf" srcId="{C7EFC0FA-3422-4EBE-9137-8543658864B7}" destId="{70DD675C-8C0D-4647-91D1-EED79E566961}" srcOrd="2" destOrd="0" presId="urn:microsoft.com/office/officeart/2005/8/layout/target3"/>
    <dgm:cxn modelId="{C437304A-70D3-445B-84FE-A9335EEA33E2}" type="presParOf" srcId="{C7EFC0FA-3422-4EBE-9137-8543658864B7}" destId="{3E60A6F0-8E5A-4AAB-BE5B-1B5F5582417A}" srcOrd="3" destOrd="0" presId="urn:microsoft.com/office/officeart/2005/8/layout/target3"/>
    <dgm:cxn modelId="{41FA224A-A25E-4D70-BE98-0700E283F383}" type="presParOf" srcId="{C7EFC0FA-3422-4EBE-9137-8543658864B7}" destId="{70CDDDE5-F59B-4B0C-A700-14E4119AA533}" srcOrd="4" destOrd="0" presId="urn:microsoft.com/office/officeart/2005/8/layout/target3"/>
    <dgm:cxn modelId="{D95ECF38-444F-4574-9313-0E86D42F00D0}" type="presParOf" srcId="{C7EFC0FA-3422-4EBE-9137-8543658864B7}" destId="{FEA6AFD1-B844-4B59-A4B6-D3AF2CA01B4C}" srcOrd="5" destOrd="0" presId="urn:microsoft.com/office/officeart/2005/8/layout/target3"/>
    <dgm:cxn modelId="{768D5583-CF64-45E6-B068-597462D89995}" type="presParOf" srcId="{C7EFC0FA-3422-4EBE-9137-8543658864B7}" destId="{3DE56EC8-AF2A-42E9-9325-4FE7E1D3E042}" srcOrd="6" destOrd="0" presId="urn:microsoft.com/office/officeart/2005/8/layout/target3"/>
    <dgm:cxn modelId="{DD1155AC-49D8-4004-9929-253E449DF389}" type="presParOf" srcId="{C7EFC0FA-3422-4EBE-9137-8543658864B7}" destId="{7D608348-47BD-478E-9195-F17AAD90396F}" srcOrd="7" destOrd="0" presId="urn:microsoft.com/office/officeart/2005/8/layout/target3"/>
    <dgm:cxn modelId="{1AAE7022-C08F-4EEB-8889-8D62C78D8F77}" type="presParOf" srcId="{C7EFC0FA-3422-4EBE-9137-8543658864B7}" destId="{7B20B613-A0F6-4D98-9537-0E527822532E}" srcOrd="8" destOrd="0" presId="urn:microsoft.com/office/officeart/2005/8/layout/target3"/>
    <dgm:cxn modelId="{76084E4E-77C3-4BF9-9D27-C41939372CC4}" type="presParOf" srcId="{C7EFC0FA-3422-4EBE-9137-8543658864B7}" destId="{CF0FFB3D-DA3E-4F37-B846-4454887DF625}" srcOrd="9" destOrd="0" presId="urn:microsoft.com/office/officeart/2005/8/layout/target3"/>
    <dgm:cxn modelId="{9319ECFA-3F07-4A24-A979-F0B487A589A6}" type="presParOf" srcId="{C7EFC0FA-3422-4EBE-9137-8543658864B7}" destId="{72C702BF-2FAB-44B4-9E00-E0BBC2977559}" srcOrd="10" destOrd="0" presId="urn:microsoft.com/office/officeart/2005/8/layout/target3"/>
    <dgm:cxn modelId="{6FDB33B5-18AA-4148-887E-D0E820938BBA}" type="presParOf" srcId="{C7EFC0FA-3422-4EBE-9137-8543658864B7}" destId="{51F374A1-F376-4E52-AE9F-C6EF83E9D19E}"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7AB913-2BD9-4401-B490-E604F2F245D4}"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A8F4EDA8-1CC7-44F4-9128-7952AFB8B8BD}">
      <dgm:prSet custT="1"/>
      <dgm:spPr/>
      <dgm:t>
        <a:bodyPr/>
        <a:lstStyle/>
        <a:p>
          <a:r>
            <a:rPr lang="en-US" sz="1600"/>
            <a:t>All development work can be traced back directly to business objectives.</a:t>
          </a:r>
          <a:endParaRPr lang="en-IN" sz="1600"/>
        </a:p>
      </dgm:t>
    </dgm:pt>
    <dgm:pt modelId="{387068CB-49CF-4E78-B59E-681A0B0D5894}" type="parTrans" cxnId="{B4540BCB-0516-46FB-8861-1B040674C293}">
      <dgm:prSet/>
      <dgm:spPr/>
      <dgm:t>
        <a:bodyPr/>
        <a:lstStyle/>
        <a:p>
          <a:endParaRPr lang="en-US" sz="1800"/>
        </a:p>
      </dgm:t>
    </dgm:pt>
    <dgm:pt modelId="{6B8DAA09-BC7B-4010-98ED-89ED7BC4BA5A}" type="sibTrans" cxnId="{B4540BCB-0516-46FB-8861-1B040674C293}">
      <dgm:prSet/>
      <dgm:spPr/>
      <dgm:t>
        <a:bodyPr/>
        <a:lstStyle/>
        <a:p>
          <a:endParaRPr lang="en-US" sz="1800"/>
        </a:p>
      </dgm:t>
    </dgm:pt>
    <dgm:pt modelId="{E0AA350C-1134-4375-B61E-71E783C2ADC1}">
      <dgm:prSet custT="1"/>
      <dgm:spPr/>
      <dgm:t>
        <a:bodyPr/>
        <a:lstStyle/>
        <a:p>
          <a:r>
            <a:rPr lang="en-US" sz="1600" dirty="0"/>
            <a:t>Software development meets user need. Satisfied users = good business.</a:t>
          </a:r>
          <a:endParaRPr lang="en-IN" sz="1600" dirty="0"/>
        </a:p>
      </dgm:t>
    </dgm:pt>
    <dgm:pt modelId="{2532318D-E77E-4A7E-909E-CFB16A1CD13C}" type="parTrans" cxnId="{4FF2CAE3-BA2C-4C3A-8ADC-CF5732E4FA30}">
      <dgm:prSet/>
      <dgm:spPr/>
      <dgm:t>
        <a:bodyPr/>
        <a:lstStyle/>
        <a:p>
          <a:endParaRPr lang="en-US" sz="1800"/>
        </a:p>
      </dgm:t>
    </dgm:pt>
    <dgm:pt modelId="{F47A76DA-EB83-4330-B3B7-1C469FF95984}" type="sibTrans" cxnId="{4FF2CAE3-BA2C-4C3A-8ADC-CF5732E4FA30}">
      <dgm:prSet/>
      <dgm:spPr/>
      <dgm:t>
        <a:bodyPr/>
        <a:lstStyle/>
        <a:p>
          <a:endParaRPr lang="en-US" sz="1800"/>
        </a:p>
      </dgm:t>
    </dgm:pt>
    <dgm:pt modelId="{3687882F-ECBF-43C0-A79D-F6E8D79CEAB0}">
      <dgm:prSet custT="1"/>
      <dgm:spPr/>
      <dgm:t>
        <a:bodyPr/>
        <a:lstStyle/>
        <a:p>
          <a:r>
            <a:rPr lang="en-US" sz="1600"/>
            <a:t>Efficient prioritisation - business-critical features are delivered first.</a:t>
          </a:r>
          <a:endParaRPr lang="en-IN" sz="1600"/>
        </a:p>
      </dgm:t>
    </dgm:pt>
    <dgm:pt modelId="{6A7AFAD1-6621-40F6-B707-8A0D9448EA71}" type="parTrans" cxnId="{34F90A64-A0C7-45B5-96BD-EE4BF2F2D63A}">
      <dgm:prSet/>
      <dgm:spPr/>
      <dgm:t>
        <a:bodyPr/>
        <a:lstStyle/>
        <a:p>
          <a:endParaRPr lang="en-US" sz="1800"/>
        </a:p>
      </dgm:t>
    </dgm:pt>
    <dgm:pt modelId="{28ABD6F5-7A08-49D8-A523-AC951D1AC645}" type="sibTrans" cxnId="{34F90A64-A0C7-45B5-96BD-EE4BF2F2D63A}">
      <dgm:prSet/>
      <dgm:spPr/>
      <dgm:t>
        <a:bodyPr/>
        <a:lstStyle/>
        <a:p>
          <a:endParaRPr lang="en-US" sz="1800"/>
        </a:p>
      </dgm:t>
    </dgm:pt>
    <dgm:pt modelId="{DDB75069-08DD-423F-9E50-5279C004E18A}">
      <dgm:prSet custT="1"/>
      <dgm:spPr/>
      <dgm:t>
        <a:bodyPr/>
        <a:lstStyle/>
        <a:p>
          <a:r>
            <a:rPr lang="en-US" sz="1600"/>
            <a:t>All parties have a shared understanding of the project and can be involved in the communication.</a:t>
          </a:r>
          <a:endParaRPr lang="en-IN" sz="1600"/>
        </a:p>
      </dgm:t>
    </dgm:pt>
    <dgm:pt modelId="{005859BE-1A13-46B2-857E-0D0F705F52AD}" type="parTrans" cxnId="{556CD915-4071-4F26-9FD7-26E6C42EB704}">
      <dgm:prSet/>
      <dgm:spPr/>
      <dgm:t>
        <a:bodyPr/>
        <a:lstStyle/>
        <a:p>
          <a:endParaRPr lang="en-US" sz="1800"/>
        </a:p>
      </dgm:t>
    </dgm:pt>
    <dgm:pt modelId="{4E57FF15-E575-4706-A910-9BAAE847D982}" type="sibTrans" cxnId="{556CD915-4071-4F26-9FD7-26E6C42EB704}">
      <dgm:prSet/>
      <dgm:spPr/>
      <dgm:t>
        <a:bodyPr/>
        <a:lstStyle/>
        <a:p>
          <a:endParaRPr lang="en-US" sz="1800"/>
        </a:p>
      </dgm:t>
    </dgm:pt>
    <dgm:pt modelId="{A43B38D5-F557-4D4E-A5CB-0BCA47970BA1}">
      <dgm:prSet custT="1"/>
      <dgm:spPr/>
      <dgm:t>
        <a:bodyPr/>
        <a:lstStyle/>
        <a:p>
          <a:r>
            <a:rPr lang="en-US" sz="1600"/>
            <a:t>A shared language ensures everyone (technical or not) has thorough visibility into the project’s progression.</a:t>
          </a:r>
          <a:endParaRPr lang="en-IN" sz="1600"/>
        </a:p>
      </dgm:t>
    </dgm:pt>
    <dgm:pt modelId="{77F6EDB8-5C00-4FF0-9F17-018D0D0382DD}" type="parTrans" cxnId="{45492DD1-52C0-4FAB-9939-9BBB543EB46B}">
      <dgm:prSet/>
      <dgm:spPr/>
      <dgm:t>
        <a:bodyPr/>
        <a:lstStyle/>
        <a:p>
          <a:endParaRPr lang="en-US" sz="1800"/>
        </a:p>
      </dgm:t>
    </dgm:pt>
    <dgm:pt modelId="{32616143-686C-41A3-B336-564A7F2CE8D2}" type="sibTrans" cxnId="{45492DD1-52C0-4FAB-9939-9BBB543EB46B}">
      <dgm:prSet/>
      <dgm:spPr/>
      <dgm:t>
        <a:bodyPr/>
        <a:lstStyle/>
        <a:p>
          <a:endParaRPr lang="en-US" sz="1800"/>
        </a:p>
      </dgm:t>
    </dgm:pt>
    <dgm:pt modelId="{B441A5E1-9061-4A9C-B259-84870A33F43B}">
      <dgm:prSet custT="1"/>
      <dgm:spPr/>
      <dgm:t>
        <a:bodyPr/>
        <a:lstStyle/>
        <a:p>
          <a:r>
            <a:rPr lang="en-US" sz="1600" dirty="0"/>
            <a:t>Resulting software design that matches existing and supports upcoming business needs.</a:t>
          </a:r>
          <a:endParaRPr lang="en-IN" sz="1600" dirty="0"/>
        </a:p>
      </dgm:t>
    </dgm:pt>
    <dgm:pt modelId="{F618FD57-C183-4038-8B6C-06F0606FEBEA}" type="parTrans" cxnId="{EC7EBEB2-92E7-4D83-84FC-E2A17C6466C7}">
      <dgm:prSet/>
      <dgm:spPr/>
      <dgm:t>
        <a:bodyPr/>
        <a:lstStyle/>
        <a:p>
          <a:endParaRPr lang="en-US" sz="1800"/>
        </a:p>
      </dgm:t>
    </dgm:pt>
    <dgm:pt modelId="{585D1458-64B4-433F-A7BF-0E218B15A67A}" type="sibTrans" cxnId="{EC7EBEB2-92E7-4D83-84FC-E2A17C6466C7}">
      <dgm:prSet/>
      <dgm:spPr/>
      <dgm:t>
        <a:bodyPr/>
        <a:lstStyle/>
        <a:p>
          <a:endParaRPr lang="en-US" sz="1800"/>
        </a:p>
      </dgm:t>
    </dgm:pt>
    <dgm:pt modelId="{91836A10-F4D1-4D03-9B08-4A9C8888D037}">
      <dgm:prSet custT="1"/>
      <dgm:spPr/>
      <dgm:t>
        <a:bodyPr/>
        <a:lstStyle/>
        <a:p>
          <a:r>
            <a:rPr lang="en-US" sz="1600"/>
            <a:t>Improved quality code reducing costs of maintenance and minimizing project risk.</a:t>
          </a:r>
          <a:endParaRPr lang="en-IN" sz="1600"/>
        </a:p>
      </dgm:t>
    </dgm:pt>
    <dgm:pt modelId="{323FD063-E170-4300-906A-DECDF9FFC1B2}" type="parTrans" cxnId="{92E6B639-E4B7-46D2-982C-F6D62B233088}">
      <dgm:prSet/>
      <dgm:spPr/>
      <dgm:t>
        <a:bodyPr/>
        <a:lstStyle/>
        <a:p>
          <a:endParaRPr lang="en-US" sz="1800"/>
        </a:p>
      </dgm:t>
    </dgm:pt>
    <dgm:pt modelId="{6A185152-A1C2-4FEA-9334-87E6FA763C27}" type="sibTrans" cxnId="{92E6B639-E4B7-46D2-982C-F6D62B233088}">
      <dgm:prSet/>
      <dgm:spPr/>
      <dgm:t>
        <a:bodyPr/>
        <a:lstStyle/>
        <a:p>
          <a:endParaRPr lang="en-US" sz="1800"/>
        </a:p>
      </dgm:t>
    </dgm:pt>
    <dgm:pt modelId="{32D79A4F-8387-41BB-A724-39C952B3DCC3}" type="pres">
      <dgm:prSet presAssocID="{907AB913-2BD9-4401-B490-E604F2F245D4}" presName="Name0" presStyleCnt="0">
        <dgm:presLayoutVars>
          <dgm:chMax val="7"/>
          <dgm:chPref val="7"/>
          <dgm:dir/>
        </dgm:presLayoutVars>
      </dgm:prSet>
      <dgm:spPr/>
    </dgm:pt>
    <dgm:pt modelId="{11FBF496-CE55-4185-B768-84F8EC4B8978}" type="pres">
      <dgm:prSet presAssocID="{907AB913-2BD9-4401-B490-E604F2F245D4}" presName="Name1" presStyleCnt="0"/>
      <dgm:spPr/>
    </dgm:pt>
    <dgm:pt modelId="{75EDC0B9-47E2-4AB5-91A3-5D9037DAE60B}" type="pres">
      <dgm:prSet presAssocID="{907AB913-2BD9-4401-B490-E604F2F245D4}" presName="cycle" presStyleCnt="0"/>
      <dgm:spPr/>
    </dgm:pt>
    <dgm:pt modelId="{66746B55-667E-4993-B68E-CA87AE1BFA20}" type="pres">
      <dgm:prSet presAssocID="{907AB913-2BD9-4401-B490-E604F2F245D4}" presName="srcNode" presStyleLbl="node1" presStyleIdx="0" presStyleCnt="7"/>
      <dgm:spPr/>
    </dgm:pt>
    <dgm:pt modelId="{5DFFF3A7-7A31-4E0E-9765-BC7A49AD051D}" type="pres">
      <dgm:prSet presAssocID="{907AB913-2BD9-4401-B490-E604F2F245D4}" presName="conn" presStyleLbl="parChTrans1D2" presStyleIdx="0" presStyleCnt="1"/>
      <dgm:spPr/>
    </dgm:pt>
    <dgm:pt modelId="{DA34E8BB-CBD2-4C90-A4FA-60E05076F305}" type="pres">
      <dgm:prSet presAssocID="{907AB913-2BD9-4401-B490-E604F2F245D4}" presName="extraNode" presStyleLbl="node1" presStyleIdx="0" presStyleCnt="7"/>
      <dgm:spPr/>
    </dgm:pt>
    <dgm:pt modelId="{191E11CF-F164-4A2D-A995-49B6C361FBF6}" type="pres">
      <dgm:prSet presAssocID="{907AB913-2BD9-4401-B490-E604F2F245D4}" presName="dstNode" presStyleLbl="node1" presStyleIdx="0" presStyleCnt="7"/>
      <dgm:spPr/>
    </dgm:pt>
    <dgm:pt modelId="{B86BF023-CFB1-46AE-A2CE-722E743EE5AB}" type="pres">
      <dgm:prSet presAssocID="{A8F4EDA8-1CC7-44F4-9128-7952AFB8B8BD}" presName="text_1" presStyleLbl="node1" presStyleIdx="0" presStyleCnt="7">
        <dgm:presLayoutVars>
          <dgm:bulletEnabled val="1"/>
        </dgm:presLayoutVars>
      </dgm:prSet>
      <dgm:spPr/>
    </dgm:pt>
    <dgm:pt modelId="{0844E9C3-49D3-4593-90CA-3E93787EF308}" type="pres">
      <dgm:prSet presAssocID="{A8F4EDA8-1CC7-44F4-9128-7952AFB8B8BD}" presName="accent_1" presStyleCnt="0"/>
      <dgm:spPr/>
    </dgm:pt>
    <dgm:pt modelId="{1B8195BC-C25C-4C2A-AD80-876F511CEF99}" type="pres">
      <dgm:prSet presAssocID="{A8F4EDA8-1CC7-44F4-9128-7952AFB8B8BD}" presName="accentRepeatNode" presStyleLbl="solidFgAcc1" presStyleIdx="0" presStyleCnt="7"/>
      <dgm:spPr/>
    </dgm:pt>
    <dgm:pt modelId="{91474AFE-FC3C-4BB4-AD6A-8BC22813B477}" type="pres">
      <dgm:prSet presAssocID="{E0AA350C-1134-4375-B61E-71E783C2ADC1}" presName="text_2" presStyleLbl="node1" presStyleIdx="1" presStyleCnt="7">
        <dgm:presLayoutVars>
          <dgm:bulletEnabled val="1"/>
        </dgm:presLayoutVars>
      </dgm:prSet>
      <dgm:spPr/>
    </dgm:pt>
    <dgm:pt modelId="{0459E180-C8AD-4170-AA39-DD77649FA8AB}" type="pres">
      <dgm:prSet presAssocID="{E0AA350C-1134-4375-B61E-71E783C2ADC1}" presName="accent_2" presStyleCnt="0"/>
      <dgm:spPr/>
    </dgm:pt>
    <dgm:pt modelId="{0BB10A1E-7F63-4622-95B0-68C361D1FD77}" type="pres">
      <dgm:prSet presAssocID="{E0AA350C-1134-4375-B61E-71E783C2ADC1}" presName="accentRepeatNode" presStyleLbl="solidFgAcc1" presStyleIdx="1" presStyleCnt="7"/>
      <dgm:spPr/>
    </dgm:pt>
    <dgm:pt modelId="{65F34ADB-AB00-481F-A7CB-53CF04024091}" type="pres">
      <dgm:prSet presAssocID="{3687882F-ECBF-43C0-A79D-F6E8D79CEAB0}" presName="text_3" presStyleLbl="node1" presStyleIdx="2" presStyleCnt="7">
        <dgm:presLayoutVars>
          <dgm:bulletEnabled val="1"/>
        </dgm:presLayoutVars>
      </dgm:prSet>
      <dgm:spPr/>
    </dgm:pt>
    <dgm:pt modelId="{03F15706-23A0-42FB-9528-53FD7D63D3A4}" type="pres">
      <dgm:prSet presAssocID="{3687882F-ECBF-43C0-A79D-F6E8D79CEAB0}" presName="accent_3" presStyleCnt="0"/>
      <dgm:spPr/>
    </dgm:pt>
    <dgm:pt modelId="{55F13B6A-59E6-4AF7-BA77-3F5460A99C5C}" type="pres">
      <dgm:prSet presAssocID="{3687882F-ECBF-43C0-A79D-F6E8D79CEAB0}" presName="accentRepeatNode" presStyleLbl="solidFgAcc1" presStyleIdx="2" presStyleCnt="7"/>
      <dgm:spPr/>
    </dgm:pt>
    <dgm:pt modelId="{C4F24CAF-3096-4890-AE5D-C01457DA077E}" type="pres">
      <dgm:prSet presAssocID="{DDB75069-08DD-423F-9E50-5279C004E18A}" presName="text_4" presStyleLbl="node1" presStyleIdx="3" presStyleCnt="7">
        <dgm:presLayoutVars>
          <dgm:bulletEnabled val="1"/>
        </dgm:presLayoutVars>
      </dgm:prSet>
      <dgm:spPr/>
    </dgm:pt>
    <dgm:pt modelId="{5764199F-DD4A-4E7D-AC48-3A6AB73F1779}" type="pres">
      <dgm:prSet presAssocID="{DDB75069-08DD-423F-9E50-5279C004E18A}" presName="accent_4" presStyleCnt="0"/>
      <dgm:spPr/>
    </dgm:pt>
    <dgm:pt modelId="{7FBB2392-7FCC-4977-9134-F999CC7EEC66}" type="pres">
      <dgm:prSet presAssocID="{DDB75069-08DD-423F-9E50-5279C004E18A}" presName="accentRepeatNode" presStyleLbl="solidFgAcc1" presStyleIdx="3" presStyleCnt="7"/>
      <dgm:spPr/>
    </dgm:pt>
    <dgm:pt modelId="{504CB861-7325-4D67-8936-4B6EC5106264}" type="pres">
      <dgm:prSet presAssocID="{A43B38D5-F557-4D4E-A5CB-0BCA47970BA1}" presName="text_5" presStyleLbl="node1" presStyleIdx="4" presStyleCnt="7">
        <dgm:presLayoutVars>
          <dgm:bulletEnabled val="1"/>
        </dgm:presLayoutVars>
      </dgm:prSet>
      <dgm:spPr/>
    </dgm:pt>
    <dgm:pt modelId="{53399FBC-519A-4605-ACAE-96D6F2EAB4DB}" type="pres">
      <dgm:prSet presAssocID="{A43B38D5-F557-4D4E-A5CB-0BCA47970BA1}" presName="accent_5" presStyleCnt="0"/>
      <dgm:spPr/>
    </dgm:pt>
    <dgm:pt modelId="{7C295A90-4002-4092-8770-61B1A93A72D2}" type="pres">
      <dgm:prSet presAssocID="{A43B38D5-F557-4D4E-A5CB-0BCA47970BA1}" presName="accentRepeatNode" presStyleLbl="solidFgAcc1" presStyleIdx="4" presStyleCnt="7"/>
      <dgm:spPr/>
    </dgm:pt>
    <dgm:pt modelId="{6D178C00-E46C-4E85-B430-25A5ABBA8F39}" type="pres">
      <dgm:prSet presAssocID="{B441A5E1-9061-4A9C-B259-84870A33F43B}" presName="text_6" presStyleLbl="node1" presStyleIdx="5" presStyleCnt="7">
        <dgm:presLayoutVars>
          <dgm:bulletEnabled val="1"/>
        </dgm:presLayoutVars>
      </dgm:prSet>
      <dgm:spPr/>
    </dgm:pt>
    <dgm:pt modelId="{F0464C76-32BF-498E-A001-20B6E9AD7E2D}" type="pres">
      <dgm:prSet presAssocID="{B441A5E1-9061-4A9C-B259-84870A33F43B}" presName="accent_6" presStyleCnt="0"/>
      <dgm:spPr/>
    </dgm:pt>
    <dgm:pt modelId="{E1B8631D-4A0D-4F67-BB48-CAD923954F21}" type="pres">
      <dgm:prSet presAssocID="{B441A5E1-9061-4A9C-B259-84870A33F43B}" presName="accentRepeatNode" presStyleLbl="solidFgAcc1" presStyleIdx="5" presStyleCnt="7"/>
      <dgm:spPr/>
    </dgm:pt>
    <dgm:pt modelId="{82BD8828-F5C4-45D4-959B-EFEC5D2E5BF8}" type="pres">
      <dgm:prSet presAssocID="{91836A10-F4D1-4D03-9B08-4A9C8888D037}" presName="text_7" presStyleLbl="node1" presStyleIdx="6" presStyleCnt="7">
        <dgm:presLayoutVars>
          <dgm:bulletEnabled val="1"/>
        </dgm:presLayoutVars>
      </dgm:prSet>
      <dgm:spPr/>
    </dgm:pt>
    <dgm:pt modelId="{4DE23990-E449-4A5D-A989-35EEE2B551D7}" type="pres">
      <dgm:prSet presAssocID="{91836A10-F4D1-4D03-9B08-4A9C8888D037}" presName="accent_7" presStyleCnt="0"/>
      <dgm:spPr/>
    </dgm:pt>
    <dgm:pt modelId="{F39CC43F-1F3F-4CA9-8312-B1B3982BDBFF}" type="pres">
      <dgm:prSet presAssocID="{91836A10-F4D1-4D03-9B08-4A9C8888D037}" presName="accentRepeatNode" presStyleLbl="solidFgAcc1" presStyleIdx="6" presStyleCnt="7"/>
      <dgm:spPr/>
    </dgm:pt>
  </dgm:ptLst>
  <dgm:cxnLst>
    <dgm:cxn modelId="{92E6B639-E4B7-46D2-982C-F6D62B233088}" srcId="{907AB913-2BD9-4401-B490-E604F2F245D4}" destId="{91836A10-F4D1-4D03-9B08-4A9C8888D037}" srcOrd="6" destOrd="0" parTransId="{323FD063-E170-4300-906A-DECDF9FFC1B2}" sibTransId="{6A185152-A1C2-4FEA-9334-87E6FA763C27}"/>
    <dgm:cxn modelId="{70AACBF5-E33A-4CFE-8C8E-71639803BD1F}" type="presOf" srcId="{6B8DAA09-BC7B-4010-98ED-89ED7BC4BA5A}" destId="{5DFFF3A7-7A31-4E0E-9765-BC7A49AD051D}" srcOrd="0" destOrd="0" presId="urn:microsoft.com/office/officeart/2008/layout/VerticalCurvedList"/>
    <dgm:cxn modelId="{B4540BCB-0516-46FB-8861-1B040674C293}" srcId="{907AB913-2BD9-4401-B490-E604F2F245D4}" destId="{A8F4EDA8-1CC7-44F4-9128-7952AFB8B8BD}" srcOrd="0" destOrd="0" parTransId="{387068CB-49CF-4E78-B59E-681A0B0D5894}" sibTransId="{6B8DAA09-BC7B-4010-98ED-89ED7BC4BA5A}"/>
    <dgm:cxn modelId="{404F2624-BAE6-437A-A111-8F3DB88CEB46}" type="presOf" srcId="{E0AA350C-1134-4375-B61E-71E783C2ADC1}" destId="{91474AFE-FC3C-4BB4-AD6A-8BC22813B477}" srcOrd="0" destOrd="0" presId="urn:microsoft.com/office/officeart/2008/layout/VerticalCurvedList"/>
    <dgm:cxn modelId="{4FF2CAE3-BA2C-4C3A-8ADC-CF5732E4FA30}" srcId="{907AB913-2BD9-4401-B490-E604F2F245D4}" destId="{E0AA350C-1134-4375-B61E-71E783C2ADC1}" srcOrd="1" destOrd="0" parTransId="{2532318D-E77E-4A7E-909E-CFB16A1CD13C}" sibTransId="{F47A76DA-EB83-4330-B3B7-1C469FF95984}"/>
    <dgm:cxn modelId="{0205A37D-DD84-4BBD-AF91-6DC49B3C2D30}" type="presOf" srcId="{A43B38D5-F557-4D4E-A5CB-0BCA47970BA1}" destId="{504CB861-7325-4D67-8936-4B6EC5106264}" srcOrd="0" destOrd="0" presId="urn:microsoft.com/office/officeart/2008/layout/VerticalCurvedList"/>
    <dgm:cxn modelId="{34F90A64-A0C7-45B5-96BD-EE4BF2F2D63A}" srcId="{907AB913-2BD9-4401-B490-E604F2F245D4}" destId="{3687882F-ECBF-43C0-A79D-F6E8D79CEAB0}" srcOrd="2" destOrd="0" parTransId="{6A7AFAD1-6621-40F6-B707-8A0D9448EA71}" sibTransId="{28ABD6F5-7A08-49D8-A523-AC951D1AC645}"/>
    <dgm:cxn modelId="{312AB434-E390-496D-B2B5-7B1781B83262}" type="presOf" srcId="{3687882F-ECBF-43C0-A79D-F6E8D79CEAB0}" destId="{65F34ADB-AB00-481F-A7CB-53CF04024091}" srcOrd="0" destOrd="0" presId="urn:microsoft.com/office/officeart/2008/layout/VerticalCurvedList"/>
    <dgm:cxn modelId="{28CF564E-09C0-4457-8CCD-4BFCCD0E8E13}" type="presOf" srcId="{DDB75069-08DD-423F-9E50-5279C004E18A}" destId="{C4F24CAF-3096-4890-AE5D-C01457DA077E}" srcOrd="0" destOrd="0" presId="urn:microsoft.com/office/officeart/2008/layout/VerticalCurvedList"/>
    <dgm:cxn modelId="{45492DD1-52C0-4FAB-9939-9BBB543EB46B}" srcId="{907AB913-2BD9-4401-B490-E604F2F245D4}" destId="{A43B38D5-F557-4D4E-A5CB-0BCA47970BA1}" srcOrd="4" destOrd="0" parTransId="{77F6EDB8-5C00-4FF0-9F17-018D0D0382DD}" sibTransId="{32616143-686C-41A3-B336-564A7F2CE8D2}"/>
    <dgm:cxn modelId="{8506BDA2-6D28-4228-91E1-7B13A4DFDC86}" type="presOf" srcId="{91836A10-F4D1-4D03-9B08-4A9C8888D037}" destId="{82BD8828-F5C4-45D4-959B-EFEC5D2E5BF8}" srcOrd="0" destOrd="0" presId="urn:microsoft.com/office/officeart/2008/layout/VerticalCurvedList"/>
    <dgm:cxn modelId="{EC7EBEB2-92E7-4D83-84FC-E2A17C6466C7}" srcId="{907AB913-2BD9-4401-B490-E604F2F245D4}" destId="{B441A5E1-9061-4A9C-B259-84870A33F43B}" srcOrd="5" destOrd="0" parTransId="{F618FD57-C183-4038-8B6C-06F0606FEBEA}" sibTransId="{585D1458-64B4-433F-A7BF-0E218B15A67A}"/>
    <dgm:cxn modelId="{556CD915-4071-4F26-9FD7-26E6C42EB704}" srcId="{907AB913-2BD9-4401-B490-E604F2F245D4}" destId="{DDB75069-08DD-423F-9E50-5279C004E18A}" srcOrd="3" destOrd="0" parTransId="{005859BE-1A13-46B2-857E-0D0F705F52AD}" sibTransId="{4E57FF15-E575-4706-A910-9BAAE847D982}"/>
    <dgm:cxn modelId="{436BE309-5670-4A31-B08C-5C6B46659297}" type="presOf" srcId="{907AB913-2BD9-4401-B490-E604F2F245D4}" destId="{32D79A4F-8387-41BB-A724-39C952B3DCC3}" srcOrd="0" destOrd="0" presId="urn:microsoft.com/office/officeart/2008/layout/VerticalCurvedList"/>
    <dgm:cxn modelId="{473C97D4-EA7D-4B62-ACD3-437B47A0BC94}" type="presOf" srcId="{B441A5E1-9061-4A9C-B259-84870A33F43B}" destId="{6D178C00-E46C-4E85-B430-25A5ABBA8F39}" srcOrd="0" destOrd="0" presId="urn:microsoft.com/office/officeart/2008/layout/VerticalCurvedList"/>
    <dgm:cxn modelId="{5105DBD3-E73C-46F1-A84D-0A7C6F56ED0A}" type="presOf" srcId="{A8F4EDA8-1CC7-44F4-9128-7952AFB8B8BD}" destId="{B86BF023-CFB1-46AE-A2CE-722E743EE5AB}" srcOrd="0" destOrd="0" presId="urn:microsoft.com/office/officeart/2008/layout/VerticalCurvedList"/>
    <dgm:cxn modelId="{97BF93D9-A6DE-457C-9196-0AD34EFA9B0A}" type="presParOf" srcId="{32D79A4F-8387-41BB-A724-39C952B3DCC3}" destId="{11FBF496-CE55-4185-B768-84F8EC4B8978}" srcOrd="0" destOrd="0" presId="urn:microsoft.com/office/officeart/2008/layout/VerticalCurvedList"/>
    <dgm:cxn modelId="{34FCB5E8-2808-4CDA-9C0B-41FEEADBC7BA}" type="presParOf" srcId="{11FBF496-CE55-4185-B768-84F8EC4B8978}" destId="{75EDC0B9-47E2-4AB5-91A3-5D9037DAE60B}" srcOrd="0" destOrd="0" presId="urn:microsoft.com/office/officeart/2008/layout/VerticalCurvedList"/>
    <dgm:cxn modelId="{7D187953-02E5-4CBD-BC22-045060D3E071}" type="presParOf" srcId="{75EDC0B9-47E2-4AB5-91A3-5D9037DAE60B}" destId="{66746B55-667E-4993-B68E-CA87AE1BFA20}" srcOrd="0" destOrd="0" presId="urn:microsoft.com/office/officeart/2008/layout/VerticalCurvedList"/>
    <dgm:cxn modelId="{6BEB448E-1DFB-4840-BFD9-EEDC4AC18CE2}" type="presParOf" srcId="{75EDC0B9-47E2-4AB5-91A3-5D9037DAE60B}" destId="{5DFFF3A7-7A31-4E0E-9765-BC7A49AD051D}" srcOrd="1" destOrd="0" presId="urn:microsoft.com/office/officeart/2008/layout/VerticalCurvedList"/>
    <dgm:cxn modelId="{28BC4B47-FDA2-4A36-AE6E-E692E7A165C0}" type="presParOf" srcId="{75EDC0B9-47E2-4AB5-91A3-5D9037DAE60B}" destId="{DA34E8BB-CBD2-4C90-A4FA-60E05076F305}" srcOrd="2" destOrd="0" presId="urn:microsoft.com/office/officeart/2008/layout/VerticalCurvedList"/>
    <dgm:cxn modelId="{22E69717-5F95-46AD-A4E2-3AFEC072867D}" type="presParOf" srcId="{75EDC0B9-47E2-4AB5-91A3-5D9037DAE60B}" destId="{191E11CF-F164-4A2D-A995-49B6C361FBF6}" srcOrd="3" destOrd="0" presId="urn:microsoft.com/office/officeart/2008/layout/VerticalCurvedList"/>
    <dgm:cxn modelId="{6CE14F95-2344-4619-9ED2-B9B4F40E09AC}" type="presParOf" srcId="{11FBF496-CE55-4185-B768-84F8EC4B8978}" destId="{B86BF023-CFB1-46AE-A2CE-722E743EE5AB}" srcOrd="1" destOrd="0" presId="urn:microsoft.com/office/officeart/2008/layout/VerticalCurvedList"/>
    <dgm:cxn modelId="{C74EB7CF-38FA-4CCC-9EE2-BB075F366FC8}" type="presParOf" srcId="{11FBF496-CE55-4185-B768-84F8EC4B8978}" destId="{0844E9C3-49D3-4593-90CA-3E93787EF308}" srcOrd="2" destOrd="0" presId="urn:microsoft.com/office/officeart/2008/layout/VerticalCurvedList"/>
    <dgm:cxn modelId="{736FB68A-6C60-46DB-B071-F119ACCBD55B}" type="presParOf" srcId="{0844E9C3-49D3-4593-90CA-3E93787EF308}" destId="{1B8195BC-C25C-4C2A-AD80-876F511CEF99}" srcOrd="0" destOrd="0" presId="urn:microsoft.com/office/officeart/2008/layout/VerticalCurvedList"/>
    <dgm:cxn modelId="{9D590088-05F2-47A7-85BE-F3368B965BA9}" type="presParOf" srcId="{11FBF496-CE55-4185-B768-84F8EC4B8978}" destId="{91474AFE-FC3C-4BB4-AD6A-8BC22813B477}" srcOrd="3" destOrd="0" presId="urn:microsoft.com/office/officeart/2008/layout/VerticalCurvedList"/>
    <dgm:cxn modelId="{55DF0176-B6C5-4A98-8A8C-597D7FA4C42A}" type="presParOf" srcId="{11FBF496-CE55-4185-B768-84F8EC4B8978}" destId="{0459E180-C8AD-4170-AA39-DD77649FA8AB}" srcOrd="4" destOrd="0" presId="urn:microsoft.com/office/officeart/2008/layout/VerticalCurvedList"/>
    <dgm:cxn modelId="{FAAA03F9-A106-4DA6-BBD9-5C06D0AC6210}" type="presParOf" srcId="{0459E180-C8AD-4170-AA39-DD77649FA8AB}" destId="{0BB10A1E-7F63-4622-95B0-68C361D1FD77}" srcOrd="0" destOrd="0" presId="urn:microsoft.com/office/officeart/2008/layout/VerticalCurvedList"/>
    <dgm:cxn modelId="{EEE7F62E-6069-4498-A9B7-827B8D73E018}" type="presParOf" srcId="{11FBF496-CE55-4185-B768-84F8EC4B8978}" destId="{65F34ADB-AB00-481F-A7CB-53CF04024091}" srcOrd="5" destOrd="0" presId="urn:microsoft.com/office/officeart/2008/layout/VerticalCurvedList"/>
    <dgm:cxn modelId="{0925A2B8-E066-415A-9EB9-F938CAE39724}" type="presParOf" srcId="{11FBF496-CE55-4185-B768-84F8EC4B8978}" destId="{03F15706-23A0-42FB-9528-53FD7D63D3A4}" srcOrd="6" destOrd="0" presId="urn:microsoft.com/office/officeart/2008/layout/VerticalCurvedList"/>
    <dgm:cxn modelId="{69FC614A-E232-4462-8416-403FC202034B}" type="presParOf" srcId="{03F15706-23A0-42FB-9528-53FD7D63D3A4}" destId="{55F13B6A-59E6-4AF7-BA77-3F5460A99C5C}" srcOrd="0" destOrd="0" presId="urn:microsoft.com/office/officeart/2008/layout/VerticalCurvedList"/>
    <dgm:cxn modelId="{6639B632-9259-4246-98DA-470D18F6EC33}" type="presParOf" srcId="{11FBF496-CE55-4185-B768-84F8EC4B8978}" destId="{C4F24CAF-3096-4890-AE5D-C01457DA077E}" srcOrd="7" destOrd="0" presId="urn:microsoft.com/office/officeart/2008/layout/VerticalCurvedList"/>
    <dgm:cxn modelId="{31F1CB29-980E-4B2E-AC2E-793209A45D92}" type="presParOf" srcId="{11FBF496-CE55-4185-B768-84F8EC4B8978}" destId="{5764199F-DD4A-4E7D-AC48-3A6AB73F1779}" srcOrd="8" destOrd="0" presId="urn:microsoft.com/office/officeart/2008/layout/VerticalCurvedList"/>
    <dgm:cxn modelId="{0D3B23BA-EC30-49FA-8F1E-1E5E95F2CBFD}" type="presParOf" srcId="{5764199F-DD4A-4E7D-AC48-3A6AB73F1779}" destId="{7FBB2392-7FCC-4977-9134-F999CC7EEC66}" srcOrd="0" destOrd="0" presId="urn:microsoft.com/office/officeart/2008/layout/VerticalCurvedList"/>
    <dgm:cxn modelId="{8D50A634-A782-45A6-9BCC-E8AFD07AEF69}" type="presParOf" srcId="{11FBF496-CE55-4185-B768-84F8EC4B8978}" destId="{504CB861-7325-4D67-8936-4B6EC5106264}" srcOrd="9" destOrd="0" presId="urn:microsoft.com/office/officeart/2008/layout/VerticalCurvedList"/>
    <dgm:cxn modelId="{DA3A1424-502E-4509-A127-FE07A33E789D}" type="presParOf" srcId="{11FBF496-CE55-4185-B768-84F8EC4B8978}" destId="{53399FBC-519A-4605-ACAE-96D6F2EAB4DB}" srcOrd="10" destOrd="0" presId="urn:microsoft.com/office/officeart/2008/layout/VerticalCurvedList"/>
    <dgm:cxn modelId="{D5F7AAE8-960F-4D1F-9D61-C8D3676DB8D0}" type="presParOf" srcId="{53399FBC-519A-4605-ACAE-96D6F2EAB4DB}" destId="{7C295A90-4002-4092-8770-61B1A93A72D2}" srcOrd="0" destOrd="0" presId="urn:microsoft.com/office/officeart/2008/layout/VerticalCurvedList"/>
    <dgm:cxn modelId="{FAFDE733-E4AE-429A-A9A8-A33306BA8F1F}" type="presParOf" srcId="{11FBF496-CE55-4185-B768-84F8EC4B8978}" destId="{6D178C00-E46C-4E85-B430-25A5ABBA8F39}" srcOrd="11" destOrd="0" presId="urn:microsoft.com/office/officeart/2008/layout/VerticalCurvedList"/>
    <dgm:cxn modelId="{8D9F2821-E0BE-447C-A4B6-4BE86DDDD434}" type="presParOf" srcId="{11FBF496-CE55-4185-B768-84F8EC4B8978}" destId="{F0464C76-32BF-498E-A001-20B6E9AD7E2D}" srcOrd="12" destOrd="0" presId="urn:microsoft.com/office/officeart/2008/layout/VerticalCurvedList"/>
    <dgm:cxn modelId="{47461D6D-1F45-4C7F-BAF4-25E697D409CF}" type="presParOf" srcId="{F0464C76-32BF-498E-A001-20B6E9AD7E2D}" destId="{E1B8631D-4A0D-4F67-BB48-CAD923954F21}" srcOrd="0" destOrd="0" presId="urn:microsoft.com/office/officeart/2008/layout/VerticalCurvedList"/>
    <dgm:cxn modelId="{114E7CE1-BD40-4199-AD6B-FC53280CBC47}" type="presParOf" srcId="{11FBF496-CE55-4185-B768-84F8EC4B8978}" destId="{82BD8828-F5C4-45D4-959B-EFEC5D2E5BF8}" srcOrd="13" destOrd="0" presId="urn:microsoft.com/office/officeart/2008/layout/VerticalCurvedList"/>
    <dgm:cxn modelId="{1B58F9FF-5B8D-4429-9631-DAC6E586C4A9}" type="presParOf" srcId="{11FBF496-CE55-4185-B768-84F8EC4B8978}" destId="{4DE23990-E449-4A5D-A989-35EEE2B551D7}" srcOrd="14" destOrd="0" presId="urn:microsoft.com/office/officeart/2008/layout/VerticalCurvedList"/>
    <dgm:cxn modelId="{A661FC83-A587-4DA5-91BA-A68EA58F35A2}" type="presParOf" srcId="{4DE23990-E449-4A5D-A989-35EEE2B551D7}" destId="{F39CC43F-1F3F-4CA9-8312-B1B3982BDB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5BA233-FB24-4953-9021-3EF474C85708}" type="doc">
      <dgm:prSet loTypeId="urn:microsoft.com/office/officeart/2005/8/layout/hProcess11" loCatId="process" qsTypeId="urn:microsoft.com/office/officeart/2005/8/quickstyle/simple1" qsCatId="simple" csTypeId="urn:microsoft.com/office/officeart/2005/8/colors/accent6_1" csCatId="accent6"/>
      <dgm:spPr/>
      <dgm:t>
        <a:bodyPr/>
        <a:lstStyle/>
        <a:p>
          <a:endParaRPr lang="en-US"/>
        </a:p>
      </dgm:t>
    </dgm:pt>
    <dgm:pt modelId="{3EB2945E-738B-4C99-878B-D8958D6B5E4D}">
      <dgm:prSet/>
      <dgm:spPr/>
      <dgm:t>
        <a:bodyPr/>
        <a:lstStyle/>
        <a:p>
          <a:r>
            <a:rPr lang="en-IN"/>
            <a:t>Starting with a Goal</a:t>
          </a:r>
        </a:p>
      </dgm:t>
    </dgm:pt>
    <dgm:pt modelId="{46E06061-1212-4D87-85B0-F77DD8D9F087}" type="parTrans" cxnId="{DDB91443-8557-4C66-9A24-827737369A79}">
      <dgm:prSet/>
      <dgm:spPr/>
      <dgm:t>
        <a:bodyPr/>
        <a:lstStyle/>
        <a:p>
          <a:endParaRPr lang="en-US"/>
        </a:p>
      </dgm:t>
    </dgm:pt>
    <dgm:pt modelId="{A1666816-DB58-49D3-BE47-C4B0E95D1C61}" type="sibTrans" cxnId="{DDB91443-8557-4C66-9A24-827737369A79}">
      <dgm:prSet/>
      <dgm:spPr/>
      <dgm:t>
        <a:bodyPr/>
        <a:lstStyle/>
        <a:p>
          <a:endParaRPr lang="en-US"/>
        </a:p>
      </dgm:t>
    </dgm:pt>
    <dgm:pt modelId="{DC6E2BD6-5DDB-409E-A001-875A2E646274}">
      <dgm:prSet/>
      <dgm:spPr/>
      <dgm:t>
        <a:bodyPr/>
        <a:lstStyle/>
        <a:p>
          <a:r>
            <a:rPr lang="en-IN"/>
            <a:t>Impact Mapping</a:t>
          </a:r>
        </a:p>
      </dgm:t>
    </dgm:pt>
    <dgm:pt modelId="{B0D07205-70CE-407F-97B5-E054A5D83334}" type="parTrans" cxnId="{DC6CE7F1-311F-44D6-B81C-9137E9515E55}">
      <dgm:prSet/>
      <dgm:spPr/>
      <dgm:t>
        <a:bodyPr/>
        <a:lstStyle/>
        <a:p>
          <a:endParaRPr lang="en-US"/>
        </a:p>
      </dgm:t>
    </dgm:pt>
    <dgm:pt modelId="{A2498EE3-F378-4EE0-ACCE-A641856E1D50}" type="sibTrans" cxnId="{DC6CE7F1-311F-44D6-B81C-9137E9515E55}">
      <dgm:prSet/>
      <dgm:spPr/>
      <dgm:t>
        <a:bodyPr/>
        <a:lstStyle/>
        <a:p>
          <a:endParaRPr lang="en-US"/>
        </a:p>
      </dgm:t>
    </dgm:pt>
    <dgm:pt modelId="{45AD4D02-5A37-4980-BCB9-6618AB6A8361}">
      <dgm:prSet/>
      <dgm:spPr/>
      <dgm:t>
        <a:bodyPr/>
        <a:lstStyle/>
        <a:p>
          <a:r>
            <a:rPr lang="en-IN"/>
            <a:t>Value and Complexity Analysis</a:t>
          </a:r>
        </a:p>
      </dgm:t>
    </dgm:pt>
    <dgm:pt modelId="{A881072A-FE1D-4531-A783-C9444722890A}" type="parTrans" cxnId="{5884B527-314B-4815-8833-525302F15B3B}">
      <dgm:prSet/>
      <dgm:spPr/>
      <dgm:t>
        <a:bodyPr/>
        <a:lstStyle/>
        <a:p>
          <a:endParaRPr lang="en-US"/>
        </a:p>
      </dgm:t>
    </dgm:pt>
    <dgm:pt modelId="{279B7655-6EE5-4F0A-82E8-A4571CE3919E}" type="sibTrans" cxnId="{5884B527-314B-4815-8833-525302F15B3B}">
      <dgm:prSet/>
      <dgm:spPr/>
      <dgm:t>
        <a:bodyPr/>
        <a:lstStyle/>
        <a:p>
          <a:endParaRPr lang="en-US"/>
        </a:p>
      </dgm:t>
    </dgm:pt>
    <dgm:pt modelId="{E72E6085-83DE-4682-A742-A865005747DA}">
      <dgm:prSet/>
      <dgm:spPr/>
      <dgm:t>
        <a:bodyPr/>
        <a:lstStyle/>
        <a:p>
          <a:r>
            <a:rPr lang="en-IN"/>
            <a:t>Planning In Examples</a:t>
          </a:r>
        </a:p>
      </dgm:t>
    </dgm:pt>
    <dgm:pt modelId="{470E388D-D706-4957-9F11-3079BA1E44C4}" type="parTrans" cxnId="{08E2AE31-2496-4E9B-ABFE-91FF19717DC2}">
      <dgm:prSet/>
      <dgm:spPr/>
      <dgm:t>
        <a:bodyPr/>
        <a:lstStyle/>
        <a:p>
          <a:endParaRPr lang="en-US"/>
        </a:p>
      </dgm:t>
    </dgm:pt>
    <dgm:pt modelId="{E6779D9E-13FD-4014-BB3D-8DF93C2E66AC}" type="sibTrans" cxnId="{08E2AE31-2496-4E9B-ABFE-91FF19717DC2}">
      <dgm:prSet/>
      <dgm:spPr/>
      <dgm:t>
        <a:bodyPr/>
        <a:lstStyle/>
        <a:p>
          <a:endParaRPr lang="en-US"/>
        </a:p>
      </dgm:t>
    </dgm:pt>
    <dgm:pt modelId="{9D937266-D4AF-41B1-9553-D07F2BED80B3}">
      <dgm:prSet/>
      <dgm:spPr/>
      <dgm:t>
        <a:bodyPr/>
        <a:lstStyle/>
        <a:p>
          <a:r>
            <a:rPr lang="en-IN"/>
            <a:t>Usage Centred Design </a:t>
          </a:r>
        </a:p>
      </dgm:t>
    </dgm:pt>
    <dgm:pt modelId="{1E11717D-EF61-4A84-B597-0F9F51E47A61}" type="parTrans" cxnId="{08AFE33C-A2BA-4C0C-AD7C-F047B95C4DF3}">
      <dgm:prSet/>
      <dgm:spPr/>
      <dgm:t>
        <a:bodyPr/>
        <a:lstStyle/>
        <a:p>
          <a:endParaRPr lang="en-US"/>
        </a:p>
      </dgm:t>
    </dgm:pt>
    <dgm:pt modelId="{9BC7596A-1577-4A8B-9994-F21234C2DF5F}" type="sibTrans" cxnId="{08AFE33C-A2BA-4C0C-AD7C-F047B95C4DF3}">
      <dgm:prSet/>
      <dgm:spPr/>
      <dgm:t>
        <a:bodyPr/>
        <a:lstStyle/>
        <a:p>
          <a:endParaRPr lang="en-US"/>
        </a:p>
      </dgm:t>
    </dgm:pt>
    <dgm:pt modelId="{E1182591-BEFD-4869-A17B-6363D2766047}">
      <dgm:prSet/>
      <dgm:spPr/>
      <dgm:t>
        <a:bodyPr/>
        <a:lstStyle/>
        <a:p>
          <a:r>
            <a:rPr lang="en-IN"/>
            <a:t>Ubiquitous Language</a:t>
          </a:r>
        </a:p>
      </dgm:t>
    </dgm:pt>
    <dgm:pt modelId="{9835F723-1FBA-4C58-8468-1582404D3BE0}" type="parTrans" cxnId="{1B2A92F3-4050-4E38-BE80-0350580B67A5}">
      <dgm:prSet/>
      <dgm:spPr/>
      <dgm:t>
        <a:bodyPr/>
        <a:lstStyle/>
        <a:p>
          <a:endParaRPr lang="en-US"/>
        </a:p>
      </dgm:t>
    </dgm:pt>
    <dgm:pt modelId="{467532FD-DCDE-460C-ACC2-83FA436CEDB3}" type="sibTrans" cxnId="{1B2A92F3-4050-4E38-BE80-0350580B67A5}">
      <dgm:prSet/>
      <dgm:spPr/>
      <dgm:t>
        <a:bodyPr/>
        <a:lstStyle/>
        <a:p>
          <a:endParaRPr lang="en-US"/>
        </a:p>
      </dgm:t>
    </dgm:pt>
    <dgm:pt modelId="{B24DAF04-822D-4EEE-A00E-8BAB772975FA}">
      <dgm:prSet/>
      <dgm:spPr/>
      <dgm:t>
        <a:bodyPr/>
        <a:lstStyle/>
        <a:p>
          <a:r>
            <a:rPr lang="en-IN"/>
            <a:t>3 Amigos</a:t>
          </a:r>
        </a:p>
      </dgm:t>
    </dgm:pt>
    <dgm:pt modelId="{BF534C90-9D98-4224-AB64-80709694D846}" type="parTrans" cxnId="{B34356E1-1DC7-4AD9-980A-746F1987356C}">
      <dgm:prSet/>
      <dgm:spPr/>
      <dgm:t>
        <a:bodyPr/>
        <a:lstStyle/>
        <a:p>
          <a:endParaRPr lang="en-US"/>
        </a:p>
      </dgm:t>
    </dgm:pt>
    <dgm:pt modelId="{775F805B-D858-4061-BE6D-733EA1F65F8A}" type="sibTrans" cxnId="{B34356E1-1DC7-4AD9-980A-746F1987356C}">
      <dgm:prSet/>
      <dgm:spPr/>
      <dgm:t>
        <a:bodyPr/>
        <a:lstStyle/>
        <a:p>
          <a:endParaRPr lang="en-US"/>
        </a:p>
      </dgm:t>
    </dgm:pt>
    <dgm:pt modelId="{802ED581-3982-4DE5-8647-9DA6FDADF7B8}">
      <dgm:prSet/>
      <dgm:spPr/>
      <dgm:t>
        <a:bodyPr/>
        <a:lstStyle/>
        <a:p>
          <a:r>
            <a:rPr lang="en-IN"/>
            <a:t>Development Through Examples</a:t>
          </a:r>
        </a:p>
      </dgm:t>
    </dgm:pt>
    <dgm:pt modelId="{FD086CFF-CA28-44AD-9FDB-AC60F94D1370}" type="parTrans" cxnId="{07BCBBFA-250F-484A-9EB6-1AC170CF7886}">
      <dgm:prSet/>
      <dgm:spPr/>
      <dgm:t>
        <a:bodyPr/>
        <a:lstStyle/>
        <a:p>
          <a:endParaRPr lang="en-US"/>
        </a:p>
      </dgm:t>
    </dgm:pt>
    <dgm:pt modelId="{685F2684-7C60-4B3D-8970-C2D25E2405B7}" type="sibTrans" cxnId="{07BCBBFA-250F-484A-9EB6-1AC170CF7886}">
      <dgm:prSet/>
      <dgm:spPr/>
      <dgm:t>
        <a:bodyPr/>
        <a:lstStyle/>
        <a:p>
          <a:endParaRPr lang="en-US"/>
        </a:p>
      </dgm:t>
    </dgm:pt>
    <dgm:pt modelId="{29866936-A5CE-4A05-8A30-E7285380CD90}">
      <dgm:prSet/>
      <dgm:spPr/>
      <dgm:t>
        <a:bodyPr/>
        <a:lstStyle/>
        <a:p>
          <a:r>
            <a:rPr lang="en-IN"/>
            <a:t>The BDD Loops</a:t>
          </a:r>
        </a:p>
      </dgm:t>
    </dgm:pt>
    <dgm:pt modelId="{191CE900-5F83-49E5-A2BD-F07CB43DDBBD}" type="parTrans" cxnId="{98FB6213-713B-40FC-8E0F-001ED5C34462}">
      <dgm:prSet/>
      <dgm:spPr/>
      <dgm:t>
        <a:bodyPr/>
        <a:lstStyle/>
        <a:p>
          <a:endParaRPr lang="en-US"/>
        </a:p>
      </dgm:t>
    </dgm:pt>
    <dgm:pt modelId="{5538FF78-F766-44A1-A69A-00D1BAD5660A}" type="sibTrans" cxnId="{98FB6213-713B-40FC-8E0F-001ED5C34462}">
      <dgm:prSet/>
      <dgm:spPr/>
      <dgm:t>
        <a:bodyPr/>
        <a:lstStyle/>
        <a:p>
          <a:endParaRPr lang="en-US"/>
        </a:p>
      </dgm:t>
    </dgm:pt>
    <dgm:pt modelId="{CE0ECBCE-119B-4F4D-BC73-81DB636B5CE4}" type="pres">
      <dgm:prSet presAssocID="{845BA233-FB24-4953-9021-3EF474C85708}" presName="Name0" presStyleCnt="0">
        <dgm:presLayoutVars>
          <dgm:dir/>
          <dgm:resizeHandles val="exact"/>
        </dgm:presLayoutVars>
      </dgm:prSet>
      <dgm:spPr/>
    </dgm:pt>
    <dgm:pt modelId="{631DEB12-BA06-4650-8209-29B9D6F52A8C}" type="pres">
      <dgm:prSet presAssocID="{845BA233-FB24-4953-9021-3EF474C85708}" presName="arrow" presStyleLbl="bgShp" presStyleIdx="0" presStyleCnt="1"/>
      <dgm:spPr/>
    </dgm:pt>
    <dgm:pt modelId="{816EA1E9-B239-4DA8-A2E0-4C5509D71161}" type="pres">
      <dgm:prSet presAssocID="{845BA233-FB24-4953-9021-3EF474C85708}" presName="points" presStyleCnt="0"/>
      <dgm:spPr/>
    </dgm:pt>
    <dgm:pt modelId="{A6ED5487-5186-457F-A3EB-3FB19B3E00EB}" type="pres">
      <dgm:prSet presAssocID="{3EB2945E-738B-4C99-878B-D8958D6B5E4D}" presName="compositeA" presStyleCnt="0"/>
      <dgm:spPr/>
    </dgm:pt>
    <dgm:pt modelId="{09709935-A16E-440D-A29A-7B6D118710EC}" type="pres">
      <dgm:prSet presAssocID="{3EB2945E-738B-4C99-878B-D8958D6B5E4D}" presName="textA" presStyleLbl="revTx" presStyleIdx="0" presStyleCnt="9">
        <dgm:presLayoutVars>
          <dgm:bulletEnabled val="1"/>
        </dgm:presLayoutVars>
      </dgm:prSet>
      <dgm:spPr/>
    </dgm:pt>
    <dgm:pt modelId="{AA590C71-1890-4515-BED6-6BB2AF5A9A09}" type="pres">
      <dgm:prSet presAssocID="{3EB2945E-738B-4C99-878B-D8958D6B5E4D}" presName="circleA" presStyleLbl="node1" presStyleIdx="0" presStyleCnt="9"/>
      <dgm:spPr/>
    </dgm:pt>
    <dgm:pt modelId="{9286CC5B-E322-4D37-94D8-8DAC26B65EAD}" type="pres">
      <dgm:prSet presAssocID="{3EB2945E-738B-4C99-878B-D8958D6B5E4D}" presName="spaceA" presStyleCnt="0"/>
      <dgm:spPr/>
    </dgm:pt>
    <dgm:pt modelId="{D1E3A1AD-01C0-44BD-9B51-C7B5D0353933}" type="pres">
      <dgm:prSet presAssocID="{A1666816-DB58-49D3-BE47-C4B0E95D1C61}" presName="space" presStyleCnt="0"/>
      <dgm:spPr/>
    </dgm:pt>
    <dgm:pt modelId="{3551EA52-0B39-406D-BC03-508B2083C9F1}" type="pres">
      <dgm:prSet presAssocID="{DC6E2BD6-5DDB-409E-A001-875A2E646274}" presName="compositeB" presStyleCnt="0"/>
      <dgm:spPr/>
    </dgm:pt>
    <dgm:pt modelId="{123EBA67-D1AE-4389-B4D1-022BBBA680C4}" type="pres">
      <dgm:prSet presAssocID="{DC6E2BD6-5DDB-409E-A001-875A2E646274}" presName="textB" presStyleLbl="revTx" presStyleIdx="1" presStyleCnt="9">
        <dgm:presLayoutVars>
          <dgm:bulletEnabled val="1"/>
        </dgm:presLayoutVars>
      </dgm:prSet>
      <dgm:spPr/>
    </dgm:pt>
    <dgm:pt modelId="{1B818F39-5408-43D1-8CBE-7E2C728FC3A5}" type="pres">
      <dgm:prSet presAssocID="{DC6E2BD6-5DDB-409E-A001-875A2E646274}" presName="circleB" presStyleLbl="node1" presStyleIdx="1" presStyleCnt="9"/>
      <dgm:spPr/>
    </dgm:pt>
    <dgm:pt modelId="{B9FC613A-E5DF-40E4-AB1A-61FBF0EF312F}" type="pres">
      <dgm:prSet presAssocID="{DC6E2BD6-5DDB-409E-A001-875A2E646274}" presName="spaceB" presStyleCnt="0"/>
      <dgm:spPr/>
    </dgm:pt>
    <dgm:pt modelId="{81B3A357-6D61-44A3-850A-A88AC89CAD18}" type="pres">
      <dgm:prSet presAssocID="{A2498EE3-F378-4EE0-ACCE-A641856E1D50}" presName="space" presStyleCnt="0"/>
      <dgm:spPr/>
    </dgm:pt>
    <dgm:pt modelId="{892EA50B-FAEE-4ADC-BF26-B799094E80AE}" type="pres">
      <dgm:prSet presAssocID="{45AD4D02-5A37-4980-BCB9-6618AB6A8361}" presName="compositeA" presStyleCnt="0"/>
      <dgm:spPr/>
    </dgm:pt>
    <dgm:pt modelId="{A97453E3-52EA-4E8B-AB58-0D20D140F8E9}" type="pres">
      <dgm:prSet presAssocID="{45AD4D02-5A37-4980-BCB9-6618AB6A8361}" presName="textA" presStyleLbl="revTx" presStyleIdx="2" presStyleCnt="9">
        <dgm:presLayoutVars>
          <dgm:bulletEnabled val="1"/>
        </dgm:presLayoutVars>
      </dgm:prSet>
      <dgm:spPr/>
    </dgm:pt>
    <dgm:pt modelId="{CBA0920E-2655-40C0-8570-F6DA80C92379}" type="pres">
      <dgm:prSet presAssocID="{45AD4D02-5A37-4980-BCB9-6618AB6A8361}" presName="circleA" presStyleLbl="node1" presStyleIdx="2" presStyleCnt="9"/>
      <dgm:spPr/>
    </dgm:pt>
    <dgm:pt modelId="{B61562AB-0A0D-4915-A12F-DE3EBC5E07E6}" type="pres">
      <dgm:prSet presAssocID="{45AD4D02-5A37-4980-BCB9-6618AB6A8361}" presName="spaceA" presStyleCnt="0"/>
      <dgm:spPr/>
    </dgm:pt>
    <dgm:pt modelId="{EBCED07E-B629-44CE-8D6A-BA2F1E0A73B6}" type="pres">
      <dgm:prSet presAssocID="{279B7655-6EE5-4F0A-82E8-A4571CE3919E}" presName="space" presStyleCnt="0"/>
      <dgm:spPr/>
    </dgm:pt>
    <dgm:pt modelId="{AE5ACCD6-2091-4A20-BF5D-081F2617BD74}" type="pres">
      <dgm:prSet presAssocID="{E72E6085-83DE-4682-A742-A865005747DA}" presName="compositeB" presStyleCnt="0"/>
      <dgm:spPr/>
    </dgm:pt>
    <dgm:pt modelId="{C9090EFF-52EA-4672-96F3-EDAD207CB913}" type="pres">
      <dgm:prSet presAssocID="{E72E6085-83DE-4682-A742-A865005747DA}" presName="textB" presStyleLbl="revTx" presStyleIdx="3" presStyleCnt="9">
        <dgm:presLayoutVars>
          <dgm:bulletEnabled val="1"/>
        </dgm:presLayoutVars>
      </dgm:prSet>
      <dgm:spPr/>
    </dgm:pt>
    <dgm:pt modelId="{FD6F2357-3A31-427F-BC98-BB5FB4C4233E}" type="pres">
      <dgm:prSet presAssocID="{E72E6085-83DE-4682-A742-A865005747DA}" presName="circleB" presStyleLbl="node1" presStyleIdx="3" presStyleCnt="9"/>
      <dgm:spPr/>
    </dgm:pt>
    <dgm:pt modelId="{2193C50B-F24B-4136-BAAD-C4C30DA7AD31}" type="pres">
      <dgm:prSet presAssocID="{E72E6085-83DE-4682-A742-A865005747DA}" presName="spaceB" presStyleCnt="0"/>
      <dgm:spPr/>
    </dgm:pt>
    <dgm:pt modelId="{77D47D1D-4DDE-4603-8B0A-C6ACF16623F0}" type="pres">
      <dgm:prSet presAssocID="{E6779D9E-13FD-4014-BB3D-8DF93C2E66AC}" presName="space" presStyleCnt="0"/>
      <dgm:spPr/>
    </dgm:pt>
    <dgm:pt modelId="{10F3EF91-B1EC-4A31-B1F5-E80C8B5604FA}" type="pres">
      <dgm:prSet presAssocID="{9D937266-D4AF-41B1-9553-D07F2BED80B3}" presName="compositeA" presStyleCnt="0"/>
      <dgm:spPr/>
    </dgm:pt>
    <dgm:pt modelId="{CA8451CE-001A-47B0-94B2-A857E64CBFFC}" type="pres">
      <dgm:prSet presAssocID="{9D937266-D4AF-41B1-9553-D07F2BED80B3}" presName="textA" presStyleLbl="revTx" presStyleIdx="4" presStyleCnt="9">
        <dgm:presLayoutVars>
          <dgm:bulletEnabled val="1"/>
        </dgm:presLayoutVars>
      </dgm:prSet>
      <dgm:spPr/>
    </dgm:pt>
    <dgm:pt modelId="{5988D57B-65ED-46BE-A8CA-2B6DF68AFB74}" type="pres">
      <dgm:prSet presAssocID="{9D937266-D4AF-41B1-9553-D07F2BED80B3}" presName="circleA" presStyleLbl="node1" presStyleIdx="4" presStyleCnt="9"/>
      <dgm:spPr/>
    </dgm:pt>
    <dgm:pt modelId="{4131A870-901A-44C7-894D-2DBDB65DAAFA}" type="pres">
      <dgm:prSet presAssocID="{9D937266-D4AF-41B1-9553-D07F2BED80B3}" presName="spaceA" presStyleCnt="0"/>
      <dgm:spPr/>
    </dgm:pt>
    <dgm:pt modelId="{8AD1316E-17A2-4D2F-AA51-51118D4A2931}" type="pres">
      <dgm:prSet presAssocID="{9BC7596A-1577-4A8B-9994-F21234C2DF5F}" presName="space" presStyleCnt="0"/>
      <dgm:spPr/>
    </dgm:pt>
    <dgm:pt modelId="{816975D0-19BF-4F61-8CA9-C5243CF65E07}" type="pres">
      <dgm:prSet presAssocID="{E1182591-BEFD-4869-A17B-6363D2766047}" presName="compositeB" presStyleCnt="0"/>
      <dgm:spPr/>
    </dgm:pt>
    <dgm:pt modelId="{F8C6ABB7-6EC4-4770-85F7-337CC0CB8BC9}" type="pres">
      <dgm:prSet presAssocID="{E1182591-BEFD-4869-A17B-6363D2766047}" presName="textB" presStyleLbl="revTx" presStyleIdx="5" presStyleCnt="9">
        <dgm:presLayoutVars>
          <dgm:bulletEnabled val="1"/>
        </dgm:presLayoutVars>
      </dgm:prSet>
      <dgm:spPr/>
    </dgm:pt>
    <dgm:pt modelId="{635C819A-1FAB-4DB1-8437-4F95852C1F2A}" type="pres">
      <dgm:prSet presAssocID="{E1182591-BEFD-4869-A17B-6363D2766047}" presName="circleB" presStyleLbl="node1" presStyleIdx="5" presStyleCnt="9"/>
      <dgm:spPr/>
    </dgm:pt>
    <dgm:pt modelId="{D4E0F33C-E131-426F-8D39-BEA28CC78613}" type="pres">
      <dgm:prSet presAssocID="{E1182591-BEFD-4869-A17B-6363D2766047}" presName="spaceB" presStyleCnt="0"/>
      <dgm:spPr/>
    </dgm:pt>
    <dgm:pt modelId="{BE9305B2-942D-48DC-A835-9A59CAD30BD2}" type="pres">
      <dgm:prSet presAssocID="{467532FD-DCDE-460C-ACC2-83FA436CEDB3}" presName="space" presStyleCnt="0"/>
      <dgm:spPr/>
    </dgm:pt>
    <dgm:pt modelId="{E2D83587-4BE9-4A28-9A2A-0B22648A724B}" type="pres">
      <dgm:prSet presAssocID="{B24DAF04-822D-4EEE-A00E-8BAB772975FA}" presName="compositeA" presStyleCnt="0"/>
      <dgm:spPr/>
    </dgm:pt>
    <dgm:pt modelId="{8C5516DC-D9B9-4B78-937D-F9D612B0D212}" type="pres">
      <dgm:prSet presAssocID="{B24DAF04-822D-4EEE-A00E-8BAB772975FA}" presName="textA" presStyleLbl="revTx" presStyleIdx="6" presStyleCnt="9">
        <dgm:presLayoutVars>
          <dgm:bulletEnabled val="1"/>
        </dgm:presLayoutVars>
      </dgm:prSet>
      <dgm:spPr/>
    </dgm:pt>
    <dgm:pt modelId="{F0D0FCF8-BCF9-4CE0-BFE5-F306A2577B67}" type="pres">
      <dgm:prSet presAssocID="{B24DAF04-822D-4EEE-A00E-8BAB772975FA}" presName="circleA" presStyleLbl="node1" presStyleIdx="6" presStyleCnt="9"/>
      <dgm:spPr/>
    </dgm:pt>
    <dgm:pt modelId="{CCEE9EB9-E5F6-4425-9AC6-58A0E16ECCA2}" type="pres">
      <dgm:prSet presAssocID="{B24DAF04-822D-4EEE-A00E-8BAB772975FA}" presName="spaceA" presStyleCnt="0"/>
      <dgm:spPr/>
    </dgm:pt>
    <dgm:pt modelId="{0F6E0039-85F7-4678-9F49-C329D754DB95}" type="pres">
      <dgm:prSet presAssocID="{775F805B-D858-4061-BE6D-733EA1F65F8A}" presName="space" presStyleCnt="0"/>
      <dgm:spPr/>
    </dgm:pt>
    <dgm:pt modelId="{69E61501-C7AC-48FE-ACB5-EAA63797EFD7}" type="pres">
      <dgm:prSet presAssocID="{802ED581-3982-4DE5-8647-9DA6FDADF7B8}" presName="compositeB" presStyleCnt="0"/>
      <dgm:spPr/>
    </dgm:pt>
    <dgm:pt modelId="{EE879A28-B102-4407-A255-886D87755C86}" type="pres">
      <dgm:prSet presAssocID="{802ED581-3982-4DE5-8647-9DA6FDADF7B8}" presName="textB" presStyleLbl="revTx" presStyleIdx="7" presStyleCnt="9">
        <dgm:presLayoutVars>
          <dgm:bulletEnabled val="1"/>
        </dgm:presLayoutVars>
      </dgm:prSet>
      <dgm:spPr/>
    </dgm:pt>
    <dgm:pt modelId="{FF4F29CD-2252-4602-AF8B-E98822DAFA91}" type="pres">
      <dgm:prSet presAssocID="{802ED581-3982-4DE5-8647-9DA6FDADF7B8}" presName="circleB" presStyleLbl="node1" presStyleIdx="7" presStyleCnt="9"/>
      <dgm:spPr/>
    </dgm:pt>
    <dgm:pt modelId="{FED7C7DF-8C22-4BE1-A067-7B341ED6F14D}" type="pres">
      <dgm:prSet presAssocID="{802ED581-3982-4DE5-8647-9DA6FDADF7B8}" presName="spaceB" presStyleCnt="0"/>
      <dgm:spPr/>
    </dgm:pt>
    <dgm:pt modelId="{BEFC1199-7D51-45E9-87B7-1726E80BA89F}" type="pres">
      <dgm:prSet presAssocID="{685F2684-7C60-4B3D-8970-C2D25E2405B7}" presName="space" presStyleCnt="0"/>
      <dgm:spPr/>
    </dgm:pt>
    <dgm:pt modelId="{2CBE9F5F-9CBF-44A5-8731-00432EFBBBCD}" type="pres">
      <dgm:prSet presAssocID="{29866936-A5CE-4A05-8A30-E7285380CD90}" presName="compositeA" presStyleCnt="0"/>
      <dgm:spPr/>
    </dgm:pt>
    <dgm:pt modelId="{12CBC8B2-D759-4428-B240-431F4490A7E5}" type="pres">
      <dgm:prSet presAssocID="{29866936-A5CE-4A05-8A30-E7285380CD90}" presName="textA" presStyleLbl="revTx" presStyleIdx="8" presStyleCnt="9">
        <dgm:presLayoutVars>
          <dgm:bulletEnabled val="1"/>
        </dgm:presLayoutVars>
      </dgm:prSet>
      <dgm:spPr/>
    </dgm:pt>
    <dgm:pt modelId="{D9FA1306-FF90-4737-AFE8-E3B3A298327C}" type="pres">
      <dgm:prSet presAssocID="{29866936-A5CE-4A05-8A30-E7285380CD90}" presName="circleA" presStyleLbl="node1" presStyleIdx="8" presStyleCnt="9"/>
      <dgm:spPr/>
    </dgm:pt>
    <dgm:pt modelId="{7463B4EC-DB20-4DED-857B-586833CC468D}" type="pres">
      <dgm:prSet presAssocID="{29866936-A5CE-4A05-8A30-E7285380CD90}" presName="spaceA" presStyleCnt="0"/>
      <dgm:spPr/>
    </dgm:pt>
  </dgm:ptLst>
  <dgm:cxnLst>
    <dgm:cxn modelId="{46094D3F-CBE9-473D-96D8-A2236B019A3E}" type="presOf" srcId="{E1182591-BEFD-4869-A17B-6363D2766047}" destId="{F8C6ABB7-6EC4-4770-85F7-337CC0CB8BC9}" srcOrd="0" destOrd="0" presId="urn:microsoft.com/office/officeart/2005/8/layout/hProcess11"/>
    <dgm:cxn modelId="{08E2AE31-2496-4E9B-ABFE-91FF19717DC2}" srcId="{845BA233-FB24-4953-9021-3EF474C85708}" destId="{E72E6085-83DE-4682-A742-A865005747DA}" srcOrd="3" destOrd="0" parTransId="{470E388D-D706-4957-9F11-3079BA1E44C4}" sibTransId="{E6779D9E-13FD-4014-BB3D-8DF93C2E66AC}"/>
    <dgm:cxn modelId="{9CF1D7AA-4439-43BA-B1F7-2F8A72B88F44}" type="presOf" srcId="{B24DAF04-822D-4EEE-A00E-8BAB772975FA}" destId="{8C5516DC-D9B9-4B78-937D-F9D612B0D212}" srcOrd="0" destOrd="0" presId="urn:microsoft.com/office/officeart/2005/8/layout/hProcess11"/>
    <dgm:cxn modelId="{08AFE33C-A2BA-4C0C-AD7C-F047B95C4DF3}" srcId="{845BA233-FB24-4953-9021-3EF474C85708}" destId="{9D937266-D4AF-41B1-9553-D07F2BED80B3}" srcOrd="4" destOrd="0" parTransId="{1E11717D-EF61-4A84-B597-0F9F51E47A61}" sibTransId="{9BC7596A-1577-4A8B-9994-F21234C2DF5F}"/>
    <dgm:cxn modelId="{B34356E1-1DC7-4AD9-980A-746F1987356C}" srcId="{845BA233-FB24-4953-9021-3EF474C85708}" destId="{B24DAF04-822D-4EEE-A00E-8BAB772975FA}" srcOrd="6" destOrd="0" parTransId="{BF534C90-9D98-4224-AB64-80709694D846}" sibTransId="{775F805B-D858-4061-BE6D-733EA1F65F8A}"/>
    <dgm:cxn modelId="{57061B2F-786B-4BEB-B269-2AB42F0F58CD}" type="presOf" srcId="{29866936-A5CE-4A05-8A30-E7285380CD90}" destId="{12CBC8B2-D759-4428-B240-431F4490A7E5}" srcOrd="0" destOrd="0" presId="urn:microsoft.com/office/officeart/2005/8/layout/hProcess11"/>
    <dgm:cxn modelId="{43B26429-8B00-4098-A9E4-7C76F6EC9F99}" type="presOf" srcId="{E72E6085-83DE-4682-A742-A865005747DA}" destId="{C9090EFF-52EA-4672-96F3-EDAD207CB913}" srcOrd="0" destOrd="0" presId="urn:microsoft.com/office/officeart/2005/8/layout/hProcess11"/>
    <dgm:cxn modelId="{98FB6213-713B-40FC-8E0F-001ED5C34462}" srcId="{845BA233-FB24-4953-9021-3EF474C85708}" destId="{29866936-A5CE-4A05-8A30-E7285380CD90}" srcOrd="8" destOrd="0" parTransId="{191CE900-5F83-49E5-A2BD-F07CB43DDBBD}" sibTransId="{5538FF78-F766-44A1-A69A-00D1BAD5660A}"/>
    <dgm:cxn modelId="{DDB91443-8557-4C66-9A24-827737369A79}" srcId="{845BA233-FB24-4953-9021-3EF474C85708}" destId="{3EB2945E-738B-4C99-878B-D8958D6B5E4D}" srcOrd="0" destOrd="0" parTransId="{46E06061-1212-4D87-85B0-F77DD8D9F087}" sibTransId="{A1666816-DB58-49D3-BE47-C4B0E95D1C61}"/>
    <dgm:cxn modelId="{07BCBBFA-250F-484A-9EB6-1AC170CF7886}" srcId="{845BA233-FB24-4953-9021-3EF474C85708}" destId="{802ED581-3982-4DE5-8647-9DA6FDADF7B8}" srcOrd="7" destOrd="0" parTransId="{FD086CFF-CA28-44AD-9FDB-AC60F94D1370}" sibTransId="{685F2684-7C60-4B3D-8970-C2D25E2405B7}"/>
    <dgm:cxn modelId="{87439555-0D9C-40D8-A44E-A10622239138}" type="presOf" srcId="{3EB2945E-738B-4C99-878B-D8958D6B5E4D}" destId="{09709935-A16E-440D-A29A-7B6D118710EC}" srcOrd="0" destOrd="0" presId="urn:microsoft.com/office/officeart/2005/8/layout/hProcess11"/>
    <dgm:cxn modelId="{DE30EB3D-646D-4F71-8747-1B8970CFDB33}" type="presOf" srcId="{802ED581-3982-4DE5-8647-9DA6FDADF7B8}" destId="{EE879A28-B102-4407-A255-886D87755C86}" srcOrd="0" destOrd="0" presId="urn:microsoft.com/office/officeart/2005/8/layout/hProcess11"/>
    <dgm:cxn modelId="{DC6CE7F1-311F-44D6-B81C-9137E9515E55}" srcId="{845BA233-FB24-4953-9021-3EF474C85708}" destId="{DC6E2BD6-5DDB-409E-A001-875A2E646274}" srcOrd="1" destOrd="0" parTransId="{B0D07205-70CE-407F-97B5-E054A5D83334}" sibTransId="{A2498EE3-F378-4EE0-ACCE-A641856E1D50}"/>
    <dgm:cxn modelId="{8F4E6250-5F93-4593-B72B-7E096FF4DF8C}" type="presOf" srcId="{845BA233-FB24-4953-9021-3EF474C85708}" destId="{CE0ECBCE-119B-4F4D-BC73-81DB636B5CE4}" srcOrd="0" destOrd="0" presId="urn:microsoft.com/office/officeart/2005/8/layout/hProcess11"/>
    <dgm:cxn modelId="{5884B527-314B-4815-8833-525302F15B3B}" srcId="{845BA233-FB24-4953-9021-3EF474C85708}" destId="{45AD4D02-5A37-4980-BCB9-6618AB6A8361}" srcOrd="2" destOrd="0" parTransId="{A881072A-FE1D-4531-A783-C9444722890A}" sibTransId="{279B7655-6EE5-4F0A-82E8-A4571CE3919E}"/>
    <dgm:cxn modelId="{4F088B71-3175-4465-ACAF-A09D7AB68D69}" type="presOf" srcId="{9D937266-D4AF-41B1-9553-D07F2BED80B3}" destId="{CA8451CE-001A-47B0-94B2-A857E64CBFFC}" srcOrd="0" destOrd="0" presId="urn:microsoft.com/office/officeart/2005/8/layout/hProcess11"/>
    <dgm:cxn modelId="{97FBAF7A-F7CD-41D8-B8F3-1C5F535CC604}" type="presOf" srcId="{45AD4D02-5A37-4980-BCB9-6618AB6A8361}" destId="{A97453E3-52EA-4E8B-AB58-0D20D140F8E9}" srcOrd="0" destOrd="0" presId="urn:microsoft.com/office/officeart/2005/8/layout/hProcess11"/>
    <dgm:cxn modelId="{1B2A92F3-4050-4E38-BE80-0350580B67A5}" srcId="{845BA233-FB24-4953-9021-3EF474C85708}" destId="{E1182591-BEFD-4869-A17B-6363D2766047}" srcOrd="5" destOrd="0" parTransId="{9835F723-1FBA-4C58-8468-1582404D3BE0}" sibTransId="{467532FD-DCDE-460C-ACC2-83FA436CEDB3}"/>
    <dgm:cxn modelId="{86DE8717-C674-4550-A713-29450A355B98}" type="presOf" srcId="{DC6E2BD6-5DDB-409E-A001-875A2E646274}" destId="{123EBA67-D1AE-4389-B4D1-022BBBA680C4}" srcOrd="0" destOrd="0" presId="urn:microsoft.com/office/officeart/2005/8/layout/hProcess11"/>
    <dgm:cxn modelId="{5A9EEFFA-0EC0-4987-AC21-E288787B1823}" type="presParOf" srcId="{CE0ECBCE-119B-4F4D-BC73-81DB636B5CE4}" destId="{631DEB12-BA06-4650-8209-29B9D6F52A8C}" srcOrd="0" destOrd="0" presId="urn:microsoft.com/office/officeart/2005/8/layout/hProcess11"/>
    <dgm:cxn modelId="{CC76198E-37DA-49AF-A4E8-21069A0B8321}" type="presParOf" srcId="{CE0ECBCE-119B-4F4D-BC73-81DB636B5CE4}" destId="{816EA1E9-B239-4DA8-A2E0-4C5509D71161}" srcOrd="1" destOrd="0" presId="urn:microsoft.com/office/officeart/2005/8/layout/hProcess11"/>
    <dgm:cxn modelId="{BC702EA5-32ED-4982-B07E-B0EC93F7C461}" type="presParOf" srcId="{816EA1E9-B239-4DA8-A2E0-4C5509D71161}" destId="{A6ED5487-5186-457F-A3EB-3FB19B3E00EB}" srcOrd="0" destOrd="0" presId="urn:microsoft.com/office/officeart/2005/8/layout/hProcess11"/>
    <dgm:cxn modelId="{3EB5500A-9AAC-4202-97A3-86A45B4D7CC5}" type="presParOf" srcId="{A6ED5487-5186-457F-A3EB-3FB19B3E00EB}" destId="{09709935-A16E-440D-A29A-7B6D118710EC}" srcOrd="0" destOrd="0" presId="urn:microsoft.com/office/officeart/2005/8/layout/hProcess11"/>
    <dgm:cxn modelId="{EE6BE014-5910-4425-BE2D-4C42102DA98A}" type="presParOf" srcId="{A6ED5487-5186-457F-A3EB-3FB19B3E00EB}" destId="{AA590C71-1890-4515-BED6-6BB2AF5A9A09}" srcOrd="1" destOrd="0" presId="urn:microsoft.com/office/officeart/2005/8/layout/hProcess11"/>
    <dgm:cxn modelId="{7260F1E5-0467-4640-88A0-4613AEC3269A}" type="presParOf" srcId="{A6ED5487-5186-457F-A3EB-3FB19B3E00EB}" destId="{9286CC5B-E322-4D37-94D8-8DAC26B65EAD}" srcOrd="2" destOrd="0" presId="urn:microsoft.com/office/officeart/2005/8/layout/hProcess11"/>
    <dgm:cxn modelId="{5E44D603-6871-4AE6-A806-5C7EBDFA2671}" type="presParOf" srcId="{816EA1E9-B239-4DA8-A2E0-4C5509D71161}" destId="{D1E3A1AD-01C0-44BD-9B51-C7B5D0353933}" srcOrd="1" destOrd="0" presId="urn:microsoft.com/office/officeart/2005/8/layout/hProcess11"/>
    <dgm:cxn modelId="{C225C62E-48BE-4688-8D7A-FA831E22BE32}" type="presParOf" srcId="{816EA1E9-B239-4DA8-A2E0-4C5509D71161}" destId="{3551EA52-0B39-406D-BC03-508B2083C9F1}" srcOrd="2" destOrd="0" presId="urn:microsoft.com/office/officeart/2005/8/layout/hProcess11"/>
    <dgm:cxn modelId="{12D74E8C-3C67-4690-A3FB-FB799BFDD4DF}" type="presParOf" srcId="{3551EA52-0B39-406D-BC03-508B2083C9F1}" destId="{123EBA67-D1AE-4389-B4D1-022BBBA680C4}" srcOrd="0" destOrd="0" presId="urn:microsoft.com/office/officeart/2005/8/layout/hProcess11"/>
    <dgm:cxn modelId="{5C68EBCF-5602-4D55-AA93-26EC8673C47B}" type="presParOf" srcId="{3551EA52-0B39-406D-BC03-508B2083C9F1}" destId="{1B818F39-5408-43D1-8CBE-7E2C728FC3A5}" srcOrd="1" destOrd="0" presId="urn:microsoft.com/office/officeart/2005/8/layout/hProcess11"/>
    <dgm:cxn modelId="{F0E1932D-6FEA-4CE5-B3A8-9654741B770F}" type="presParOf" srcId="{3551EA52-0B39-406D-BC03-508B2083C9F1}" destId="{B9FC613A-E5DF-40E4-AB1A-61FBF0EF312F}" srcOrd="2" destOrd="0" presId="urn:microsoft.com/office/officeart/2005/8/layout/hProcess11"/>
    <dgm:cxn modelId="{4E189D9B-75FC-4675-A153-62A68435E4D6}" type="presParOf" srcId="{816EA1E9-B239-4DA8-A2E0-4C5509D71161}" destId="{81B3A357-6D61-44A3-850A-A88AC89CAD18}" srcOrd="3" destOrd="0" presId="urn:microsoft.com/office/officeart/2005/8/layout/hProcess11"/>
    <dgm:cxn modelId="{69DB561E-B460-46D6-85E6-DCAC8F1F6D21}" type="presParOf" srcId="{816EA1E9-B239-4DA8-A2E0-4C5509D71161}" destId="{892EA50B-FAEE-4ADC-BF26-B799094E80AE}" srcOrd="4" destOrd="0" presId="urn:microsoft.com/office/officeart/2005/8/layout/hProcess11"/>
    <dgm:cxn modelId="{2554D976-7116-4790-BFED-C0E4B52DF5E7}" type="presParOf" srcId="{892EA50B-FAEE-4ADC-BF26-B799094E80AE}" destId="{A97453E3-52EA-4E8B-AB58-0D20D140F8E9}" srcOrd="0" destOrd="0" presId="urn:microsoft.com/office/officeart/2005/8/layout/hProcess11"/>
    <dgm:cxn modelId="{0157236F-9BA0-49CB-90DE-07FF8FBAB642}" type="presParOf" srcId="{892EA50B-FAEE-4ADC-BF26-B799094E80AE}" destId="{CBA0920E-2655-40C0-8570-F6DA80C92379}" srcOrd="1" destOrd="0" presId="urn:microsoft.com/office/officeart/2005/8/layout/hProcess11"/>
    <dgm:cxn modelId="{5F5405FD-0001-4E45-A5FE-E770554ADCFE}" type="presParOf" srcId="{892EA50B-FAEE-4ADC-BF26-B799094E80AE}" destId="{B61562AB-0A0D-4915-A12F-DE3EBC5E07E6}" srcOrd="2" destOrd="0" presId="urn:microsoft.com/office/officeart/2005/8/layout/hProcess11"/>
    <dgm:cxn modelId="{2171C4CF-43CA-4F33-ABD1-ECA20E8924D1}" type="presParOf" srcId="{816EA1E9-B239-4DA8-A2E0-4C5509D71161}" destId="{EBCED07E-B629-44CE-8D6A-BA2F1E0A73B6}" srcOrd="5" destOrd="0" presId="urn:microsoft.com/office/officeart/2005/8/layout/hProcess11"/>
    <dgm:cxn modelId="{486C7CAC-D9AA-4819-A861-11071E2CC97C}" type="presParOf" srcId="{816EA1E9-B239-4DA8-A2E0-4C5509D71161}" destId="{AE5ACCD6-2091-4A20-BF5D-081F2617BD74}" srcOrd="6" destOrd="0" presId="urn:microsoft.com/office/officeart/2005/8/layout/hProcess11"/>
    <dgm:cxn modelId="{4648BB58-FDC6-4B39-A92F-6B3DA8BD616A}" type="presParOf" srcId="{AE5ACCD6-2091-4A20-BF5D-081F2617BD74}" destId="{C9090EFF-52EA-4672-96F3-EDAD207CB913}" srcOrd="0" destOrd="0" presId="urn:microsoft.com/office/officeart/2005/8/layout/hProcess11"/>
    <dgm:cxn modelId="{3AFB7F60-30BE-4E5C-9959-44945C3E7093}" type="presParOf" srcId="{AE5ACCD6-2091-4A20-BF5D-081F2617BD74}" destId="{FD6F2357-3A31-427F-BC98-BB5FB4C4233E}" srcOrd="1" destOrd="0" presId="urn:microsoft.com/office/officeart/2005/8/layout/hProcess11"/>
    <dgm:cxn modelId="{D7E9B3A9-31C9-4BE8-86AE-F6370DA1CC65}" type="presParOf" srcId="{AE5ACCD6-2091-4A20-BF5D-081F2617BD74}" destId="{2193C50B-F24B-4136-BAAD-C4C30DA7AD31}" srcOrd="2" destOrd="0" presId="urn:microsoft.com/office/officeart/2005/8/layout/hProcess11"/>
    <dgm:cxn modelId="{3F2400F6-088E-4266-BF39-F9F91F68412C}" type="presParOf" srcId="{816EA1E9-B239-4DA8-A2E0-4C5509D71161}" destId="{77D47D1D-4DDE-4603-8B0A-C6ACF16623F0}" srcOrd="7" destOrd="0" presId="urn:microsoft.com/office/officeart/2005/8/layout/hProcess11"/>
    <dgm:cxn modelId="{1482DB43-B9BF-4D70-AC31-3F71A4EA3E10}" type="presParOf" srcId="{816EA1E9-B239-4DA8-A2E0-4C5509D71161}" destId="{10F3EF91-B1EC-4A31-B1F5-E80C8B5604FA}" srcOrd="8" destOrd="0" presId="urn:microsoft.com/office/officeart/2005/8/layout/hProcess11"/>
    <dgm:cxn modelId="{A19EDB78-B113-48ED-AFC6-13DFCA6BDDBF}" type="presParOf" srcId="{10F3EF91-B1EC-4A31-B1F5-E80C8B5604FA}" destId="{CA8451CE-001A-47B0-94B2-A857E64CBFFC}" srcOrd="0" destOrd="0" presId="urn:microsoft.com/office/officeart/2005/8/layout/hProcess11"/>
    <dgm:cxn modelId="{2E57E23B-86A5-426D-95FE-FC9C04B49783}" type="presParOf" srcId="{10F3EF91-B1EC-4A31-B1F5-E80C8B5604FA}" destId="{5988D57B-65ED-46BE-A8CA-2B6DF68AFB74}" srcOrd="1" destOrd="0" presId="urn:microsoft.com/office/officeart/2005/8/layout/hProcess11"/>
    <dgm:cxn modelId="{0B872F37-A6CF-4143-AAD5-CE1D86B770C8}" type="presParOf" srcId="{10F3EF91-B1EC-4A31-B1F5-E80C8B5604FA}" destId="{4131A870-901A-44C7-894D-2DBDB65DAAFA}" srcOrd="2" destOrd="0" presId="urn:microsoft.com/office/officeart/2005/8/layout/hProcess11"/>
    <dgm:cxn modelId="{B60DDDB6-2731-48D0-A795-3860AEAFA8CF}" type="presParOf" srcId="{816EA1E9-B239-4DA8-A2E0-4C5509D71161}" destId="{8AD1316E-17A2-4D2F-AA51-51118D4A2931}" srcOrd="9" destOrd="0" presId="urn:microsoft.com/office/officeart/2005/8/layout/hProcess11"/>
    <dgm:cxn modelId="{9B70C2AF-EC30-409B-9276-DDDBC78EC300}" type="presParOf" srcId="{816EA1E9-B239-4DA8-A2E0-4C5509D71161}" destId="{816975D0-19BF-4F61-8CA9-C5243CF65E07}" srcOrd="10" destOrd="0" presId="urn:microsoft.com/office/officeart/2005/8/layout/hProcess11"/>
    <dgm:cxn modelId="{F2E32E4A-889B-4CBC-8423-5DC7EC736683}" type="presParOf" srcId="{816975D0-19BF-4F61-8CA9-C5243CF65E07}" destId="{F8C6ABB7-6EC4-4770-85F7-337CC0CB8BC9}" srcOrd="0" destOrd="0" presId="urn:microsoft.com/office/officeart/2005/8/layout/hProcess11"/>
    <dgm:cxn modelId="{C64B4AEB-7B18-44AA-94A2-150F181C0578}" type="presParOf" srcId="{816975D0-19BF-4F61-8CA9-C5243CF65E07}" destId="{635C819A-1FAB-4DB1-8437-4F95852C1F2A}" srcOrd="1" destOrd="0" presId="urn:microsoft.com/office/officeart/2005/8/layout/hProcess11"/>
    <dgm:cxn modelId="{5C2A1896-A68C-41E4-BF3B-A433DE03136D}" type="presParOf" srcId="{816975D0-19BF-4F61-8CA9-C5243CF65E07}" destId="{D4E0F33C-E131-426F-8D39-BEA28CC78613}" srcOrd="2" destOrd="0" presId="urn:microsoft.com/office/officeart/2005/8/layout/hProcess11"/>
    <dgm:cxn modelId="{AE912BDD-38BC-4824-8308-10619EC26842}" type="presParOf" srcId="{816EA1E9-B239-4DA8-A2E0-4C5509D71161}" destId="{BE9305B2-942D-48DC-A835-9A59CAD30BD2}" srcOrd="11" destOrd="0" presId="urn:microsoft.com/office/officeart/2005/8/layout/hProcess11"/>
    <dgm:cxn modelId="{C0CABEB3-F0E2-433C-869F-60238D7102CB}" type="presParOf" srcId="{816EA1E9-B239-4DA8-A2E0-4C5509D71161}" destId="{E2D83587-4BE9-4A28-9A2A-0B22648A724B}" srcOrd="12" destOrd="0" presId="urn:microsoft.com/office/officeart/2005/8/layout/hProcess11"/>
    <dgm:cxn modelId="{BC7AB686-FC4B-4D94-BDBE-E0C09CF2A72D}" type="presParOf" srcId="{E2D83587-4BE9-4A28-9A2A-0B22648A724B}" destId="{8C5516DC-D9B9-4B78-937D-F9D612B0D212}" srcOrd="0" destOrd="0" presId="urn:microsoft.com/office/officeart/2005/8/layout/hProcess11"/>
    <dgm:cxn modelId="{621CFDCF-C254-49D4-A336-82C2825FF92A}" type="presParOf" srcId="{E2D83587-4BE9-4A28-9A2A-0B22648A724B}" destId="{F0D0FCF8-BCF9-4CE0-BFE5-F306A2577B67}" srcOrd="1" destOrd="0" presId="urn:microsoft.com/office/officeart/2005/8/layout/hProcess11"/>
    <dgm:cxn modelId="{367D3F76-F34D-4F7E-A96E-8398D0CF4C53}" type="presParOf" srcId="{E2D83587-4BE9-4A28-9A2A-0B22648A724B}" destId="{CCEE9EB9-E5F6-4425-9AC6-58A0E16ECCA2}" srcOrd="2" destOrd="0" presId="urn:microsoft.com/office/officeart/2005/8/layout/hProcess11"/>
    <dgm:cxn modelId="{7B099837-9326-43CD-BCA7-C8747E259D49}" type="presParOf" srcId="{816EA1E9-B239-4DA8-A2E0-4C5509D71161}" destId="{0F6E0039-85F7-4678-9F49-C329D754DB95}" srcOrd="13" destOrd="0" presId="urn:microsoft.com/office/officeart/2005/8/layout/hProcess11"/>
    <dgm:cxn modelId="{9D031D2F-FB9D-4C92-A977-727C438CEC23}" type="presParOf" srcId="{816EA1E9-B239-4DA8-A2E0-4C5509D71161}" destId="{69E61501-C7AC-48FE-ACB5-EAA63797EFD7}" srcOrd="14" destOrd="0" presId="urn:microsoft.com/office/officeart/2005/8/layout/hProcess11"/>
    <dgm:cxn modelId="{417AF715-F8A3-4CB3-8B18-8C99783C123A}" type="presParOf" srcId="{69E61501-C7AC-48FE-ACB5-EAA63797EFD7}" destId="{EE879A28-B102-4407-A255-886D87755C86}" srcOrd="0" destOrd="0" presId="urn:microsoft.com/office/officeart/2005/8/layout/hProcess11"/>
    <dgm:cxn modelId="{E2FB75C3-04B5-4B40-AC19-C66677AD2E3F}" type="presParOf" srcId="{69E61501-C7AC-48FE-ACB5-EAA63797EFD7}" destId="{FF4F29CD-2252-4602-AF8B-E98822DAFA91}" srcOrd="1" destOrd="0" presId="urn:microsoft.com/office/officeart/2005/8/layout/hProcess11"/>
    <dgm:cxn modelId="{A4FC850B-BF47-4400-AB15-E70FC356F03A}" type="presParOf" srcId="{69E61501-C7AC-48FE-ACB5-EAA63797EFD7}" destId="{FED7C7DF-8C22-4BE1-A067-7B341ED6F14D}" srcOrd="2" destOrd="0" presId="urn:microsoft.com/office/officeart/2005/8/layout/hProcess11"/>
    <dgm:cxn modelId="{106F2B59-C6DB-4F2B-AE47-C74639EE7AFE}" type="presParOf" srcId="{816EA1E9-B239-4DA8-A2E0-4C5509D71161}" destId="{BEFC1199-7D51-45E9-87B7-1726E80BA89F}" srcOrd="15" destOrd="0" presId="urn:microsoft.com/office/officeart/2005/8/layout/hProcess11"/>
    <dgm:cxn modelId="{0F136186-2AEC-41C2-A020-686F4483A550}" type="presParOf" srcId="{816EA1E9-B239-4DA8-A2E0-4C5509D71161}" destId="{2CBE9F5F-9CBF-44A5-8731-00432EFBBBCD}" srcOrd="16" destOrd="0" presId="urn:microsoft.com/office/officeart/2005/8/layout/hProcess11"/>
    <dgm:cxn modelId="{ACB3115D-A96F-4053-BC51-EF92C5AB7E76}" type="presParOf" srcId="{2CBE9F5F-9CBF-44A5-8731-00432EFBBBCD}" destId="{12CBC8B2-D759-4428-B240-431F4490A7E5}" srcOrd="0" destOrd="0" presId="urn:microsoft.com/office/officeart/2005/8/layout/hProcess11"/>
    <dgm:cxn modelId="{A7400755-E131-4FC9-A4D5-C063E5AD564B}" type="presParOf" srcId="{2CBE9F5F-9CBF-44A5-8731-00432EFBBBCD}" destId="{D9FA1306-FF90-4737-AFE8-E3B3A298327C}" srcOrd="1" destOrd="0" presId="urn:microsoft.com/office/officeart/2005/8/layout/hProcess11"/>
    <dgm:cxn modelId="{7D83CC62-FDCE-452B-8F08-726B947EE1A0}" type="presParOf" srcId="{2CBE9F5F-9CBF-44A5-8731-00432EFBBBCD}" destId="{7463B4EC-DB20-4DED-857B-586833CC468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49F394-BEE4-4D88-9DA7-049CA8FAE8F9}" type="doc">
      <dgm:prSet loTypeId="urn:microsoft.com/office/officeart/2005/8/layout/hProcess9" loCatId="process" qsTypeId="urn:microsoft.com/office/officeart/2005/8/quickstyle/simple1" qsCatId="simple" csTypeId="urn:microsoft.com/office/officeart/2005/8/colors/accent6_2" csCatId="accent6" phldr="1"/>
      <dgm:spPr/>
      <dgm:t>
        <a:bodyPr/>
        <a:lstStyle/>
        <a:p>
          <a:endParaRPr lang="en-US"/>
        </a:p>
      </dgm:t>
    </dgm:pt>
    <dgm:pt modelId="{FA7FC3C6-3372-467D-B2B6-854D1376A803}">
      <dgm:prSet/>
      <dgm:spPr>
        <a:solidFill>
          <a:srgbClr val="F0A939"/>
        </a:solidFill>
      </dgm:spPr>
      <dgm:t>
        <a:bodyPr/>
        <a:lstStyle/>
        <a:p>
          <a:r>
            <a:rPr lang="en-IN"/>
            <a:t>Every Behaviour Change should help the Business to achieve its goals </a:t>
          </a:r>
        </a:p>
      </dgm:t>
    </dgm:pt>
    <dgm:pt modelId="{6268ADC0-360A-496A-AB0C-DF6CFB56BCC9}" type="parTrans" cxnId="{1E0A3CBA-07B1-4F2C-AAD8-4C90742FFA95}">
      <dgm:prSet/>
      <dgm:spPr/>
      <dgm:t>
        <a:bodyPr/>
        <a:lstStyle/>
        <a:p>
          <a:endParaRPr lang="en-US"/>
        </a:p>
      </dgm:t>
    </dgm:pt>
    <dgm:pt modelId="{7CDCF4F6-0F0C-40CD-97C8-5B8177DFEE8B}" type="sibTrans" cxnId="{1E0A3CBA-07B1-4F2C-AAD8-4C90742FFA95}">
      <dgm:prSet/>
      <dgm:spPr/>
      <dgm:t>
        <a:bodyPr/>
        <a:lstStyle/>
        <a:p>
          <a:endParaRPr lang="en-US"/>
        </a:p>
      </dgm:t>
    </dgm:pt>
    <dgm:pt modelId="{2D4DE63F-095C-499B-A1F4-C0BDCDDB6BA6}">
      <dgm:prSet/>
      <dgm:spPr>
        <a:solidFill>
          <a:srgbClr val="31A2FB"/>
        </a:solidFill>
      </dgm:spPr>
      <dgm:t>
        <a:bodyPr/>
        <a:lstStyle/>
        <a:p>
          <a:r>
            <a:rPr lang="en-IN" dirty="0"/>
            <a:t>Projects should delivered in sets of Capabilities aka Working Features.</a:t>
          </a:r>
        </a:p>
      </dgm:t>
    </dgm:pt>
    <dgm:pt modelId="{11D3E839-61A0-43F9-A06D-ED8F46E24830}" type="parTrans" cxnId="{79A495D7-253A-4E8B-8C9A-2930892F09D0}">
      <dgm:prSet/>
      <dgm:spPr/>
      <dgm:t>
        <a:bodyPr/>
        <a:lstStyle/>
        <a:p>
          <a:endParaRPr lang="en-US"/>
        </a:p>
      </dgm:t>
    </dgm:pt>
    <dgm:pt modelId="{6AB766C3-7D8C-4F73-BCB6-ACC845466D48}" type="sibTrans" cxnId="{79A495D7-253A-4E8B-8C9A-2930892F09D0}">
      <dgm:prSet/>
      <dgm:spPr/>
      <dgm:t>
        <a:bodyPr/>
        <a:lstStyle/>
        <a:p>
          <a:endParaRPr lang="en-US"/>
        </a:p>
      </dgm:t>
    </dgm:pt>
    <dgm:pt modelId="{7CB07C80-B22C-4961-A786-A96091292897}">
      <dgm:prSet/>
      <dgm:spPr>
        <a:solidFill>
          <a:srgbClr val="8FCC2D"/>
        </a:solidFill>
      </dgm:spPr>
      <dgm:t>
        <a:bodyPr/>
        <a:lstStyle/>
        <a:p>
          <a:r>
            <a:rPr lang="en-US" dirty="0"/>
            <a:t>Understand exactly what you want the software to achieve from a business perspective.</a:t>
          </a:r>
          <a:endParaRPr lang="en-IN" dirty="0"/>
        </a:p>
      </dgm:t>
    </dgm:pt>
    <dgm:pt modelId="{56F31A51-AB7A-47BA-A571-2541A9E38E79}" type="parTrans" cxnId="{8E969F0E-415D-4F4C-B102-644EE4E0F4CE}">
      <dgm:prSet/>
      <dgm:spPr/>
      <dgm:t>
        <a:bodyPr/>
        <a:lstStyle/>
        <a:p>
          <a:endParaRPr lang="en-US"/>
        </a:p>
      </dgm:t>
    </dgm:pt>
    <dgm:pt modelId="{38FF3C1D-A8AA-447D-A2DC-216E7F053EFB}" type="sibTrans" cxnId="{8E969F0E-415D-4F4C-B102-644EE4E0F4CE}">
      <dgm:prSet/>
      <dgm:spPr/>
      <dgm:t>
        <a:bodyPr/>
        <a:lstStyle/>
        <a:p>
          <a:endParaRPr lang="en-US"/>
        </a:p>
      </dgm:t>
    </dgm:pt>
    <dgm:pt modelId="{C4E42CD1-0A7F-48E6-9826-A37AB1218112}" type="pres">
      <dgm:prSet presAssocID="{0E49F394-BEE4-4D88-9DA7-049CA8FAE8F9}" presName="CompostProcess" presStyleCnt="0">
        <dgm:presLayoutVars>
          <dgm:dir/>
          <dgm:resizeHandles val="exact"/>
        </dgm:presLayoutVars>
      </dgm:prSet>
      <dgm:spPr/>
    </dgm:pt>
    <dgm:pt modelId="{993D0D33-33FE-49B1-B9BA-3D28E9DA94FD}" type="pres">
      <dgm:prSet presAssocID="{0E49F394-BEE4-4D88-9DA7-049CA8FAE8F9}" presName="arrow" presStyleLbl="bgShp" presStyleIdx="0" presStyleCnt="1"/>
      <dgm:spPr>
        <a:solidFill>
          <a:srgbClr val="FD2624"/>
        </a:solidFill>
      </dgm:spPr>
    </dgm:pt>
    <dgm:pt modelId="{0CE760DE-4465-48A0-A52A-5A8EBC0F3CA7}" type="pres">
      <dgm:prSet presAssocID="{0E49F394-BEE4-4D88-9DA7-049CA8FAE8F9}" presName="linearProcess" presStyleCnt="0"/>
      <dgm:spPr/>
    </dgm:pt>
    <dgm:pt modelId="{CDBA1142-D78C-4CDB-AA2F-B976CAF38BFF}" type="pres">
      <dgm:prSet presAssocID="{FA7FC3C6-3372-467D-B2B6-854D1376A803}" presName="textNode" presStyleLbl="node1" presStyleIdx="0" presStyleCnt="3">
        <dgm:presLayoutVars>
          <dgm:bulletEnabled val="1"/>
        </dgm:presLayoutVars>
      </dgm:prSet>
      <dgm:spPr/>
    </dgm:pt>
    <dgm:pt modelId="{93700643-7CD0-46CA-9A6C-0ABE03DC2E36}" type="pres">
      <dgm:prSet presAssocID="{7CDCF4F6-0F0C-40CD-97C8-5B8177DFEE8B}" presName="sibTrans" presStyleCnt="0"/>
      <dgm:spPr/>
    </dgm:pt>
    <dgm:pt modelId="{B8345A99-8C93-470B-A0C8-78A50257E9CA}" type="pres">
      <dgm:prSet presAssocID="{2D4DE63F-095C-499B-A1F4-C0BDCDDB6BA6}" presName="textNode" presStyleLbl="node1" presStyleIdx="1" presStyleCnt="3">
        <dgm:presLayoutVars>
          <dgm:bulletEnabled val="1"/>
        </dgm:presLayoutVars>
      </dgm:prSet>
      <dgm:spPr/>
    </dgm:pt>
    <dgm:pt modelId="{A724196A-AFB8-4A4B-B089-2ACC7DE5F7D0}" type="pres">
      <dgm:prSet presAssocID="{6AB766C3-7D8C-4F73-BCB6-ACC845466D48}" presName="sibTrans" presStyleCnt="0"/>
      <dgm:spPr/>
    </dgm:pt>
    <dgm:pt modelId="{A261344E-3B1E-42FB-93DC-D5E0D2EFC007}" type="pres">
      <dgm:prSet presAssocID="{7CB07C80-B22C-4961-A786-A96091292897}" presName="textNode" presStyleLbl="node1" presStyleIdx="2" presStyleCnt="3">
        <dgm:presLayoutVars>
          <dgm:bulletEnabled val="1"/>
        </dgm:presLayoutVars>
      </dgm:prSet>
      <dgm:spPr/>
    </dgm:pt>
  </dgm:ptLst>
  <dgm:cxnLst>
    <dgm:cxn modelId="{9A590520-F708-4F6D-A4DA-E52D95983E34}" type="presOf" srcId="{FA7FC3C6-3372-467D-B2B6-854D1376A803}" destId="{CDBA1142-D78C-4CDB-AA2F-B976CAF38BFF}" srcOrd="0" destOrd="0" presId="urn:microsoft.com/office/officeart/2005/8/layout/hProcess9"/>
    <dgm:cxn modelId="{8E969F0E-415D-4F4C-B102-644EE4E0F4CE}" srcId="{0E49F394-BEE4-4D88-9DA7-049CA8FAE8F9}" destId="{7CB07C80-B22C-4961-A786-A96091292897}" srcOrd="2" destOrd="0" parTransId="{56F31A51-AB7A-47BA-A571-2541A9E38E79}" sibTransId="{38FF3C1D-A8AA-447D-A2DC-216E7F053EFB}"/>
    <dgm:cxn modelId="{1E0A3CBA-07B1-4F2C-AAD8-4C90742FFA95}" srcId="{0E49F394-BEE4-4D88-9DA7-049CA8FAE8F9}" destId="{FA7FC3C6-3372-467D-B2B6-854D1376A803}" srcOrd="0" destOrd="0" parTransId="{6268ADC0-360A-496A-AB0C-DF6CFB56BCC9}" sibTransId="{7CDCF4F6-0F0C-40CD-97C8-5B8177DFEE8B}"/>
    <dgm:cxn modelId="{79A495D7-253A-4E8B-8C9A-2930892F09D0}" srcId="{0E49F394-BEE4-4D88-9DA7-049CA8FAE8F9}" destId="{2D4DE63F-095C-499B-A1F4-C0BDCDDB6BA6}" srcOrd="1" destOrd="0" parTransId="{11D3E839-61A0-43F9-A06D-ED8F46E24830}" sibTransId="{6AB766C3-7D8C-4F73-BCB6-ACC845466D48}"/>
    <dgm:cxn modelId="{4ABBEE2A-2CA3-4C59-8A2D-F1B9FF00E4DC}" type="presOf" srcId="{7CB07C80-B22C-4961-A786-A96091292897}" destId="{A261344E-3B1E-42FB-93DC-D5E0D2EFC007}" srcOrd="0" destOrd="0" presId="urn:microsoft.com/office/officeart/2005/8/layout/hProcess9"/>
    <dgm:cxn modelId="{E59B896C-2A2B-44C9-9C84-80351E607D67}" type="presOf" srcId="{2D4DE63F-095C-499B-A1F4-C0BDCDDB6BA6}" destId="{B8345A99-8C93-470B-A0C8-78A50257E9CA}" srcOrd="0" destOrd="0" presId="urn:microsoft.com/office/officeart/2005/8/layout/hProcess9"/>
    <dgm:cxn modelId="{4615FDEA-9D96-4EFA-8A7B-0DBDBB7FFF3E}" type="presOf" srcId="{0E49F394-BEE4-4D88-9DA7-049CA8FAE8F9}" destId="{C4E42CD1-0A7F-48E6-9826-A37AB1218112}" srcOrd="0" destOrd="0" presId="urn:microsoft.com/office/officeart/2005/8/layout/hProcess9"/>
    <dgm:cxn modelId="{12595EBF-C863-4B9B-922A-0B47030B2448}" type="presParOf" srcId="{C4E42CD1-0A7F-48E6-9826-A37AB1218112}" destId="{993D0D33-33FE-49B1-B9BA-3D28E9DA94FD}" srcOrd="0" destOrd="0" presId="urn:microsoft.com/office/officeart/2005/8/layout/hProcess9"/>
    <dgm:cxn modelId="{531E2F6F-3404-48B5-83ED-903C4C4D4FC1}" type="presParOf" srcId="{C4E42CD1-0A7F-48E6-9826-A37AB1218112}" destId="{0CE760DE-4465-48A0-A52A-5A8EBC0F3CA7}" srcOrd="1" destOrd="0" presId="urn:microsoft.com/office/officeart/2005/8/layout/hProcess9"/>
    <dgm:cxn modelId="{720E66CE-B336-42AA-B1AC-918631F34506}" type="presParOf" srcId="{0CE760DE-4465-48A0-A52A-5A8EBC0F3CA7}" destId="{CDBA1142-D78C-4CDB-AA2F-B976CAF38BFF}" srcOrd="0" destOrd="0" presId="urn:microsoft.com/office/officeart/2005/8/layout/hProcess9"/>
    <dgm:cxn modelId="{4CDD5B45-29AA-4F72-AA19-4B1DEC7C510F}" type="presParOf" srcId="{0CE760DE-4465-48A0-A52A-5A8EBC0F3CA7}" destId="{93700643-7CD0-46CA-9A6C-0ABE03DC2E36}" srcOrd="1" destOrd="0" presId="urn:microsoft.com/office/officeart/2005/8/layout/hProcess9"/>
    <dgm:cxn modelId="{27351EEA-1E53-4AC5-8DF7-101655E44825}" type="presParOf" srcId="{0CE760DE-4465-48A0-A52A-5A8EBC0F3CA7}" destId="{B8345A99-8C93-470B-A0C8-78A50257E9CA}" srcOrd="2" destOrd="0" presId="urn:microsoft.com/office/officeart/2005/8/layout/hProcess9"/>
    <dgm:cxn modelId="{F71617AE-9F50-4719-98A8-CBAB751AA212}" type="presParOf" srcId="{0CE760DE-4465-48A0-A52A-5A8EBC0F3CA7}" destId="{A724196A-AFB8-4A4B-B089-2ACC7DE5F7D0}" srcOrd="3" destOrd="0" presId="urn:microsoft.com/office/officeart/2005/8/layout/hProcess9"/>
    <dgm:cxn modelId="{FFBAA006-8D70-4849-AB6F-6892B3F7CB9F}" type="presParOf" srcId="{0CE760DE-4465-48A0-A52A-5A8EBC0F3CA7}" destId="{A261344E-3B1E-42FB-93DC-D5E0D2EFC007}"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7BADBF2-9F50-498C-AC4E-F15466C2AF93}" type="doc">
      <dgm:prSet loTypeId="urn:microsoft.com/office/officeart/2005/8/layout/cycle2" loCatId="cycle" qsTypeId="urn:microsoft.com/office/officeart/2005/8/quickstyle/simple1" qsCatId="simple" csTypeId="urn:microsoft.com/office/officeart/2005/8/colors/accent3_1" csCatId="accent3" phldr="1"/>
      <dgm:spPr/>
      <dgm:t>
        <a:bodyPr/>
        <a:lstStyle/>
        <a:p>
          <a:endParaRPr lang="en-US"/>
        </a:p>
      </dgm:t>
    </dgm:pt>
    <dgm:pt modelId="{5D3ADBE4-FC0D-4C8B-8733-60E20F0A8236}">
      <dgm:prSet custT="1"/>
      <dgm:spPr>
        <a:ln>
          <a:solidFill>
            <a:srgbClr val="F9B934"/>
          </a:solidFill>
        </a:ln>
      </dgm:spPr>
      <dgm:t>
        <a:bodyPr/>
        <a:lstStyle/>
        <a:p>
          <a:r>
            <a:rPr lang="en-US" sz="2400" b="1" dirty="0"/>
            <a:t>S</a:t>
          </a:r>
          <a:r>
            <a:rPr lang="en-US" sz="1500" dirty="0"/>
            <a:t>pecific</a:t>
          </a:r>
          <a:endParaRPr lang="en-IN" sz="1500" dirty="0"/>
        </a:p>
      </dgm:t>
    </dgm:pt>
    <dgm:pt modelId="{5E9F195C-7731-4830-B1AE-33A7F0A74628}" type="parTrans" cxnId="{90502177-DFE1-4916-BD13-BADFCAB02F89}">
      <dgm:prSet/>
      <dgm:spPr/>
      <dgm:t>
        <a:bodyPr/>
        <a:lstStyle/>
        <a:p>
          <a:endParaRPr lang="en-US"/>
        </a:p>
      </dgm:t>
    </dgm:pt>
    <dgm:pt modelId="{305579F1-4010-4A0C-BE60-630FDB2ABFCF}" type="sibTrans" cxnId="{90502177-DFE1-4916-BD13-BADFCAB02F89}">
      <dgm:prSet/>
      <dgm:spPr/>
      <dgm:t>
        <a:bodyPr/>
        <a:lstStyle/>
        <a:p>
          <a:endParaRPr lang="en-US"/>
        </a:p>
      </dgm:t>
    </dgm:pt>
    <dgm:pt modelId="{2D0444ED-BDB8-4C1B-87C5-6797503E1F1B}">
      <dgm:prSet custT="1"/>
      <dgm:spPr>
        <a:ln>
          <a:solidFill>
            <a:srgbClr val="36A5FF"/>
          </a:solidFill>
        </a:ln>
      </dgm:spPr>
      <dgm:t>
        <a:bodyPr/>
        <a:lstStyle/>
        <a:p>
          <a:r>
            <a:rPr lang="en-US" sz="2400" b="1" dirty="0"/>
            <a:t>M</a:t>
          </a:r>
          <a:r>
            <a:rPr lang="en-US" sz="1500" dirty="0"/>
            <a:t>easurable</a:t>
          </a:r>
          <a:endParaRPr lang="en-IN" sz="1500" dirty="0"/>
        </a:p>
      </dgm:t>
    </dgm:pt>
    <dgm:pt modelId="{6361803A-20D2-44BC-A24C-F92537D42BE9}" type="parTrans" cxnId="{E7A3ABC9-07DD-4A01-98D2-5A89C93335F9}">
      <dgm:prSet/>
      <dgm:spPr/>
      <dgm:t>
        <a:bodyPr/>
        <a:lstStyle/>
        <a:p>
          <a:endParaRPr lang="en-US"/>
        </a:p>
      </dgm:t>
    </dgm:pt>
    <dgm:pt modelId="{CF0E9A7C-E33B-47CE-A6CA-A2B96DDF2193}" type="sibTrans" cxnId="{E7A3ABC9-07DD-4A01-98D2-5A89C93335F9}">
      <dgm:prSet/>
      <dgm:spPr/>
      <dgm:t>
        <a:bodyPr/>
        <a:lstStyle/>
        <a:p>
          <a:endParaRPr lang="en-US"/>
        </a:p>
      </dgm:t>
    </dgm:pt>
    <dgm:pt modelId="{F9F2C249-7FD1-4E46-93C8-D30797EFCB7F}">
      <dgm:prSet custT="1"/>
      <dgm:spPr>
        <a:ln>
          <a:solidFill>
            <a:srgbClr val="91CD2F"/>
          </a:solidFill>
        </a:ln>
      </dgm:spPr>
      <dgm:t>
        <a:bodyPr/>
        <a:lstStyle/>
        <a:p>
          <a:r>
            <a:rPr lang="en-US" sz="2400" b="1" dirty="0"/>
            <a:t>A</a:t>
          </a:r>
          <a:r>
            <a:rPr lang="en-US" sz="1700" dirty="0"/>
            <a:t>ttainable</a:t>
          </a:r>
          <a:endParaRPr lang="en-IN" sz="1700" dirty="0"/>
        </a:p>
      </dgm:t>
    </dgm:pt>
    <dgm:pt modelId="{1FEA1E1B-EB3A-44F2-8A75-0DA3E57B229F}" type="parTrans" cxnId="{A3466CCF-3E37-4A40-A153-6655BBCC701D}">
      <dgm:prSet/>
      <dgm:spPr/>
      <dgm:t>
        <a:bodyPr/>
        <a:lstStyle/>
        <a:p>
          <a:endParaRPr lang="en-US"/>
        </a:p>
      </dgm:t>
    </dgm:pt>
    <dgm:pt modelId="{AA59AF41-3334-4AB7-BB17-6DFD47301DBF}" type="sibTrans" cxnId="{A3466CCF-3E37-4A40-A153-6655BBCC701D}">
      <dgm:prSet/>
      <dgm:spPr/>
      <dgm:t>
        <a:bodyPr/>
        <a:lstStyle/>
        <a:p>
          <a:endParaRPr lang="en-US"/>
        </a:p>
      </dgm:t>
    </dgm:pt>
    <dgm:pt modelId="{CFB009FC-0113-4ACF-A7DE-788A8BA958DD}">
      <dgm:prSet custT="1"/>
      <dgm:spPr>
        <a:ln>
          <a:solidFill>
            <a:srgbClr val="FD201F"/>
          </a:solidFill>
        </a:ln>
      </dgm:spPr>
      <dgm:t>
        <a:bodyPr/>
        <a:lstStyle/>
        <a:p>
          <a:r>
            <a:rPr lang="en-US" sz="2400" b="1" dirty="0"/>
            <a:t>R</a:t>
          </a:r>
          <a:r>
            <a:rPr lang="en-US" sz="1500" dirty="0"/>
            <a:t>elevant </a:t>
          </a:r>
          <a:endParaRPr lang="en-IN" sz="1500" dirty="0"/>
        </a:p>
      </dgm:t>
    </dgm:pt>
    <dgm:pt modelId="{D2C71D1C-95C0-4E96-8693-119F6C78AB03}" type="parTrans" cxnId="{3482C570-2979-4B69-B17F-8D60325D2D6F}">
      <dgm:prSet/>
      <dgm:spPr/>
      <dgm:t>
        <a:bodyPr/>
        <a:lstStyle/>
        <a:p>
          <a:endParaRPr lang="en-US"/>
        </a:p>
      </dgm:t>
    </dgm:pt>
    <dgm:pt modelId="{31E75F7E-27BB-42DD-85C3-47EEF359E8D8}" type="sibTrans" cxnId="{3482C570-2979-4B69-B17F-8D60325D2D6F}">
      <dgm:prSet/>
      <dgm:spPr/>
      <dgm:t>
        <a:bodyPr/>
        <a:lstStyle/>
        <a:p>
          <a:endParaRPr lang="en-US"/>
        </a:p>
      </dgm:t>
    </dgm:pt>
    <dgm:pt modelId="{E54F1F31-64E5-4314-9CA4-B224EAA213C9}">
      <dgm:prSet custT="1"/>
      <dgm:spPr>
        <a:ln>
          <a:solidFill>
            <a:srgbClr val="B6B6B6"/>
          </a:solidFill>
        </a:ln>
      </dgm:spPr>
      <dgm:t>
        <a:bodyPr/>
        <a:lstStyle/>
        <a:p>
          <a:r>
            <a:rPr lang="en-US" sz="2400" b="1" dirty="0"/>
            <a:t>T</a:t>
          </a:r>
          <a:r>
            <a:rPr lang="en-US" sz="1500" dirty="0"/>
            <a:t>ime-bound</a:t>
          </a:r>
          <a:endParaRPr lang="en-IN" sz="1500" dirty="0"/>
        </a:p>
      </dgm:t>
    </dgm:pt>
    <dgm:pt modelId="{10C24A18-A22A-4A66-863D-44E3373F7ECF}" type="parTrans" cxnId="{A8FBA605-CF7A-4F13-B252-3538B6F12A18}">
      <dgm:prSet/>
      <dgm:spPr/>
      <dgm:t>
        <a:bodyPr/>
        <a:lstStyle/>
        <a:p>
          <a:endParaRPr lang="en-US"/>
        </a:p>
      </dgm:t>
    </dgm:pt>
    <dgm:pt modelId="{EC2AC957-1E8D-4E8B-924A-B40C85392D4B}" type="sibTrans" cxnId="{A8FBA605-CF7A-4F13-B252-3538B6F12A18}">
      <dgm:prSet/>
      <dgm:spPr/>
      <dgm:t>
        <a:bodyPr/>
        <a:lstStyle/>
        <a:p>
          <a:endParaRPr lang="en-US"/>
        </a:p>
      </dgm:t>
    </dgm:pt>
    <dgm:pt modelId="{58E3BBA3-1115-41FB-A3EF-635A5346E2C2}" type="pres">
      <dgm:prSet presAssocID="{B7BADBF2-9F50-498C-AC4E-F15466C2AF93}" presName="cycle" presStyleCnt="0">
        <dgm:presLayoutVars>
          <dgm:dir/>
          <dgm:resizeHandles val="exact"/>
        </dgm:presLayoutVars>
      </dgm:prSet>
      <dgm:spPr/>
    </dgm:pt>
    <dgm:pt modelId="{72AD720A-2B48-41CE-BD9E-03031692DB47}" type="pres">
      <dgm:prSet presAssocID="{5D3ADBE4-FC0D-4C8B-8733-60E20F0A8236}" presName="node" presStyleLbl="node1" presStyleIdx="0" presStyleCnt="5" custRadScaleRad="99384">
        <dgm:presLayoutVars>
          <dgm:bulletEnabled val="1"/>
        </dgm:presLayoutVars>
      </dgm:prSet>
      <dgm:spPr/>
    </dgm:pt>
    <dgm:pt modelId="{4D56F8ED-0764-49FB-9D4B-6CD9FCE543BE}" type="pres">
      <dgm:prSet presAssocID="{305579F1-4010-4A0C-BE60-630FDB2ABFCF}" presName="sibTrans" presStyleLbl="sibTrans2D1" presStyleIdx="0" presStyleCnt="5"/>
      <dgm:spPr/>
    </dgm:pt>
    <dgm:pt modelId="{84BAB392-F0A8-4080-B9C8-330D4645A4EF}" type="pres">
      <dgm:prSet presAssocID="{305579F1-4010-4A0C-BE60-630FDB2ABFCF}" presName="connectorText" presStyleLbl="sibTrans2D1" presStyleIdx="0" presStyleCnt="5"/>
      <dgm:spPr/>
    </dgm:pt>
    <dgm:pt modelId="{A31182E3-FDF2-48E2-975C-419DCBB4B3C6}" type="pres">
      <dgm:prSet presAssocID="{2D0444ED-BDB8-4C1B-87C5-6797503E1F1B}" presName="node" presStyleLbl="node1" presStyleIdx="1" presStyleCnt="5">
        <dgm:presLayoutVars>
          <dgm:bulletEnabled val="1"/>
        </dgm:presLayoutVars>
      </dgm:prSet>
      <dgm:spPr/>
    </dgm:pt>
    <dgm:pt modelId="{92AF75AA-C1F9-4D1A-AD0A-91C69531E879}" type="pres">
      <dgm:prSet presAssocID="{CF0E9A7C-E33B-47CE-A6CA-A2B96DDF2193}" presName="sibTrans" presStyleLbl="sibTrans2D1" presStyleIdx="1" presStyleCnt="5"/>
      <dgm:spPr/>
    </dgm:pt>
    <dgm:pt modelId="{B4687E6C-02DB-45BF-9DDF-D30229E1EE3A}" type="pres">
      <dgm:prSet presAssocID="{CF0E9A7C-E33B-47CE-A6CA-A2B96DDF2193}" presName="connectorText" presStyleLbl="sibTrans2D1" presStyleIdx="1" presStyleCnt="5"/>
      <dgm:spPr/>
    </dgm:pt>
    <dgm:pt modelId="{9AB3CEC7-051F-44D8-B792-36B4876A72E2}" type="pres">
      <dgm:prSet presAssocID="{F9F2C249-7FD1-4E46-93C8-D30797EFCB7F}" presName="node" presStyleLbl="node1" presStyleIdx="2" presStyleCnt="5">
        <dgm:presLayoutVars>
          <dgm:bulletEnabled val="1"/>
        </dgm:presLayoutVars>
      </dgm:prSet>
      <dgm:spPr/>
    </dgm:pt>
    <dgm:pt modelId="{A7FB23F7-67DA-44E2-90E3-928A362F089E}" type="pres">
      <dgm:prSet presAssocID="{AA59AF41-3334-4AB7-BB17-6DFD47301DBF}" presName="sibTrans" presStyleLbl="sibTrans2D1" presStyleIdx="2" presStyleCnt="5"/>
      <dgm:spPr/>
    </dgm:pt>
    <dgm:pt modelId="{BB735B02-59E5-4C09-A78E-CD753AB2661E}" type="pres">
      <dgm:prSet presAssocID="{AA59AF41-3334-4AB7-BB17-6DFD47301DBF}" presName="connectorText" presStyleLbl="sibTrans2D1" presStyleIdx="2" presStyleCnt="5"/>
      <dgm:spPr/>
    </dgm:pt>
    <dgm:pt modelId="{2A453388-5A38-4769-A02D-FD60E4649072}" type="pres">
      <dgm:prSet presAssocID="{CFB009FC-0113-4ACF-A7DE-788A8BA958DD}" presName="node" presStyleLbl="node1" presStyleIdx="3" presStyleCnt="5">
        <dgm:presLayoutVars>
          <dgm:bulletEnabled val="1"/>
        </dgm:presLayoutVars>
      </dgm:prSet>
      <dgm:spPr/>
    </dgm:pt>
    <dgm:pt modelId="{36FE8C1E-6A7C-4E25-A74E-778239F8AACA}" type="pres">
      <dgm:prSet presAssocID="{31E75F7E-27BB-42DD-85C3-47EEF359E8D8}" presName="sibTrans" presStyleLbl="sibTrans2D1" presStyleIdx="3" presStyleCnt="5"/>
      <dgm:spPr/>
    </dgm:pt>
    <dgm:pt modelId="{EFB30A3E-1A62-4B32-B008-C6C717875AFF}" type="pres">
      <dgm:prSet presAssocID="{31E75F7E-27BB-42DD-85C3-47EEF359E8D8}" presName="connectorText" presStyleLbl="sibTrans2D1" presStyleIdx="3" presStyleCnt="5"/>
      <dgm:spPr/>
    </dgm:pt>
    <dgm:pt modelId="{0D2071EE-B63F-4FBB-99B9-E998BE76BF00}" type="pres">
      <dgm:prSet presAssocID="{E54F1F31-64E5-4314-9CA4-B224EAA213C9}" presName="node" presStyleLbl="node1" presStyleIdx="4" presStyleCnt="5">
        <dgm:presLayoutVars>
          <dgm:bulletEnabled val="1"/>
        </dgm:presLayoutVars>
      </dgm:prSet>
      <dgm:spPr/>
    </dgm:pt>
    <dgm:pt modelId="{936AD8EA-BB06-42FD-9044-424194E2BC40}" type="pres">
      <dgm:prSet presAssocID="{EC2AC957-1E8D-4E8B-924A-B40C85392D4B}" presName="sibTrans" presStyleLbl="sibTrans2D1" presStyleIdx="4" presStyleCnt="5"/>
      <dgm:spPr/>
    </dgm:pt>
    <dgm:pt modelId="{A17E5CD9-5E9F-4EEE-87E7-C26EAA4384C3}" type="pres">
      <dgm:prSet presAssocID="{EC2AC957-1E8D-4E8B-924A-B40C85392D4B}" presName="connectorText" presStyleLbl="sibTrans2D1" presStyleIdx="4" presStyleCnt="5"/>
      <dgm:spPr/>
    </dgm:pt>
  </dgm:ptLst>
  <dgm:cxnLst>
    <dgm:cxn modelId="{A43CB5BB-5C73-4C70-A2EC-90A4FB511AFA}" type="presOf" srcId="{31E75F7E-27BB-42DD-85C3-47EEF359E8D8}" destId="{36FE8C1E-6A7C-4E25-A74E-778239F8AACA}" srcOrd="0" destOrd="0" presId="urn:microsoft.com/office/officeart/2005/8/layout/cycle2"/>
    <dgm:cxn modelId="{EC78027F-404D-4F37-8E98-108CB4A0BA78}" type="presOf" srcId="{CFB009FC-0113-4ACF-A7DE-788A8BA958DD}" destId="{2A453388-5A38-4769-A02D-FD60E4649072}" srcOrd="0" destOrd="0" presId="urn:microsoft.com/office/officeart/2005/8/layout/cycle2"/>
    <dgm:cxn modelId="{F9B81F22-99E7-4F11-A893-2065050DCDA8}" type="presOf" srcId="{F9F2C249-7FD1-4E46-93C8-D30797EFCB7F}" destId="{9AB3CEC7-051F-44D8-B792-36B4876A72E2}" srcOrd="0" destOrd="0" presId="urn:microsoft.com/office/officeart/2005/8/layout/cycle2"/>
    <dgm:cxn modelId="{E7600FA7-BBA3-478F-863F-0DC594691382}" type="presOf" srcId="{305579F1-4010-4A0C-BE60-630FDB2ABFCF}" destId="{84BAB392-F0A8-4080-B9C8-330D4645A4EF}" srcOrd="1" destOrd="0" presId="urn:microsoft.com/office/officeart/2005/8/layout/cycle2"/>
    <dgm:cxn modelId="{B6C99CC5-38A9-4B53-AAC1-FA8BBC295F4C}" type="presOf" srcId="{5D3ADBE4-FC0D-4C8B-8733-60E20F0A8236}" destId="{72AD720A-2B48-41CE-BD9E-03031692DB47}" srcOrd="0" destOrd="0" presId="urn:microsoft.com/office/officeart/2005/8/layout/cycle2"/>
    <dgm:cxn modelId="{2FA82760-8029-497F-A71A-8B4397A4F4C8}" type="presOf" srcId="{2D0444ED-BDB8-4C1B-87C5-6797503E1F1B}" destId="{A31182E3-FDF2-48E2-975C-419DCBB4B3C6}" srcOrd="0" destOrd="0" presId="urn:microsoft.com/office/officeart/2005/8/layout/cycle2"/>
    <dgm:cxn modelId="{A6BC7B13-5E9F-487A-A459-8AF753C8B376}" type="presOf" srcId="{AA59AF41-3334-4AB7-BB17-6DFD47301DBF}" destId="{A7FB23F7-67DA-44E2-90E3-928A362F089E}" srcOrd="0" destOrd="0" presId="urn:microsoft.com/office/officeart/2005/8/layout/cycle2"/>
    <dgm:cxn modelId="{6F023B6E-EC24-4662-BBCD-A6FA2D201244}" type="presOf" srcId="{305579F1-4010-4A0C-BE60-630FDB2ABFCF}" destId="{4D56F8ED-0764-49FB-9D4B-6CD9FCE543BE}" srcOrd="0" destOrd="0" presId="urn:microsoft.com/office/officeart/2005/8/layout/cycle2"/>
    <dgm:cxn modelId="{A8FBA605-CF7A-4F13-B252-3538B6F12A18}" srcId="{B7BADBF2-9F50-498C-AC4E-F15466C2AF93}" destId="{E54F1F31-64E5-4314-9CA4-B224EAA213C9}" srcOrd="4" destOrd="0" parTransId="{10C24A18-A22A-4A66-863D-44E3373F7ECF}" sibTransId="{EC2AC957-1E8D-4E8B-924A-B40C85392D4B}"/>
    <dgm:cxn modelId="{FC4E020A-5D69-490F-87FE-CC90343A92DA}" type="presOf" srcId="{CF0E9A7C-E33B-47CE-A6CA-A2B96DDF2193}" destId="{92AF75AA-C1F9-4D1A-AD0A-91C69531E879}" srcOrd="0" destOrd="0" presId="urn:microsoft.com/office/officeart/2005/8/layout/cycle2"/>
    <dgm:cxn modelId="{7F63EF61-9B3B-46AF-937F-E38760090FFA}" type="presOf" srcId="{E54F1F31-64E5-4314-9CA4-B224EAA213C9}" destId="{0D2071EE-B63F-4FBB-99B9-E998BE76BF00}" srcOrd="0" destOrd="0" presId="urn:microsoft.com/office/officeart/2005/8/layout/cycle2"/>
    <dgm:cxn modelId="{7ADF3257-84B7-4586-BE85-FB70A9D99C02}" type="presOf" srcId="{EC2AC957-1E8D-4E8B-924A-B40C85392D4B}" destId="{936AD8EA-BB06-42FD-9044-424194E2BC40}" srcOrd="0" destOrd="0" presId="urn:microsoft.com/office/officeart/2005/8/layout/cycle2"/>
    <dgm:cxn modelId="{DDC49EDA-F6CB-4BBA-B366-43B1ED913219}" type="presOf" srcId="{EC2AC957-1E8D-4E8B-924A-B40C85392D4B}" destId="{A17E5CD9-5E9F-4EEE-87E7-C26EAA4384C3}" srcOrd="1" destOrd="0" presId="urn:microsoft.com/office/officeart/2005/8/layout/cycle2"/>
    <dgm:cxn modelId="{330CAFE7-070E-47EF-8742-CF6012F19E97}" type="presOf" srcId="{B7BADBF2-9F50-498C-AC4E-F15466C2AF93}" destId="{58E3BBA3-1115-41FB-A3EF-635A5346E2C2}" srcOrd="0" destOrd="0" presId="urn:microsoft.com/office/officeart/2005/8/layout/cycle2"/>
    <dgm:cxn modelId="{3482C570-2979-4B69-B17F-8D60325D2D6F}" srcId="{B7BADBF2-9F50-498C-AC4E-F15466C2AF93}" destId="{CFB009FC-0113-4ACF-A7DE-788A8BA958DD}" srcOrd="3" destOrd="0" parTransId="{D2C71D1C-95C0-4E96-8693-119F6C78AB03}" sibTransId="{31E75F7E-27BB-42DD-85C3-47EEF359E8D8}"/>
    <dgm:cxn modelId="{90502177-DFE1-4916-BD13-BADFCAB02F89}" srcId="{B7BADBF2-9F50-498C-AC4E-F15466C2AF93}" destId="{5D3ADBE4-FC0D-4C8B-8733-60E20F0A8236}" srcOrd="0" destOrd="0" parTransId="{5E9F195C-7731-4830-B1AE-33A7F0A74628}" sibTransId="{305579F1-4010-4A0C-BE60-630FDB2ABFCF}"/>
    <dgm:cxn modelId="{A604F349-E0C7-4D03-9AE5-64E04942C58A}" type="presOf" srcId="{AA59AF41-3334-4AB7-BB17-6DFD47301DBF}" destId="{BB735B02-59E5-4C09-A78E-CD753AB2661E}" srcOrd="1" destOrd="0" presId="urn:microsoft.com/office/officeart/2005/8/layout/cycle2"/>
    <dgm:cxn modelId="{E7A3ABC9-07DD-4A01-98D2-5A89C93335F9}" srcId="{B7BADBF2-9F50-498C-AC4E-F15466C2AF93}" destId="{2D0444ED-BDB8-4C1B-87C5-6797503E1F1B}" srcOrd="1" destOrd="0" parTransId="{6361803A-20D2-44BC-A24C-F92537D42BE9}" sibTransId="{CF0E9A7C-E33B-47CE-A6CA-A2B96DDF2193}"/>
    <dgm:cxn modelId="{1D7FE42F-445A-4617-B2F9-DADF43B9686C}" type="presOf" srcId="{CF0E9A7C-E33B-47CE-A6CA-A2B96DDF2193}" destId="{B4687E6C-02DB-45BF-9DDF-D30229E1EE3A}" srcOrd="1" destOrd="0" presId="urn:microsoft.com/office/officeart/2005/8/layout/cycle2"/>
    <dgm:cxn modelId="{A3466CCF-3E37-4A40-A153-6655BBCC701D}" srcId="{B7BADBF2-9F50-498C-AC4E-F15466C2AF93}" destId="{F9F2C249-7FD1-4E46-93C8-D30797EFCB7F}" srcOrd="2" destOrd="0" parTransId="{1FEA1E1B-EB3A-44F2-8A75-0DA3E57B229F}" sibTransId="{AA59AF41-3334-4AB7-BB17-6DFD47301DBF}"/>
    <dgm:cxn modelId="{D758A493-FECD-44A3-9A1B-C85AA2CBB7A6}" type="presOf" srcId="{31E75F7E-27BB-42DD-85C3-47EEF359E8D8}" destId="{EFB30A3E-1A62-4B32-B008-C6C717875AFF}" srcOrd="1" destOrd="0" presId="urn:microsoft.com/office/officeart/2005/8/layout/cycle2"/>
    <dgm:cxn modelId="{B1783455-C6AB-4CF2-9167-62DCC1478C7E}" type="presParOf" srcId="{58E3BBA3-1115-41FB-A3EF-635A5346E2C2}" destId="{72AD720A-2B48-41CE-BD9E-03031692DB47}" srcOrd="0" destOrd="0" presId="urn:microsoft.com/office/officeart/2005/8/layout/cycle2"/>
    <dgm:cxn modelId="{908C7236-2860-4C2F-B32A-8278BFB0B1B0}" type="presParOf" srcId="{58E3BBA3-1115-41FB-A3EF-635A5346E2C2}" destId="{4D56F8ED-0764-49FB-9D4B-6CD9FCE543BE}" srcOrd="1" destOrd="0" presId="urn:microsoft.com/office/officeart/2005/8/layout/cycle2"/>
    <dgm:cxn modelId="{B94FF515-C07C-42CD-AAD0-2499B0C40395}" type="presParOf" srcId="{4D56F8ED-0764-49FB-9D4B-6CD9FCE543BE}" destId="{84BAB392-F0A8-4080-B9C8-330D4645A4EF}" srcOrd="0" destOrd="0" presId="urn:microsoft.com/office/officeart/2005/8/layout/cycle2"/>
    <dgm:cxn modelId="{82E71F01-73AE-4FB3-8E67-93627995F894}" type="presParOf" srcId="{58E3BBA3-1115-41FB-A3EF-635A5346E2C2}" destId="{A31182E3-FDF2-48E2-975C-419DCBB4B3C6}" srcOrd="2" destOrd="0" presId="urn:microsoft.com/office/officeart/2005/8/layout/cycle2"/>
    <dgm:cxn modelId="{4F26517D-872C-40B0-B6C3-6768C78961BB}" type="presParOf" srcId="{58E3BBA3-1115-41FB-A3EF-635A5346E2C2}" destId="{92AF75AA-C1F9-4D1A-AD0A-91C69531E879}" srcOrd="3" destOrd="0" presId="urn:microsoft.com/office/officeart/2005/8/layout/cycle2"/>
    <dgm:cxn modelId="{F200B54F-B36F-4768-90AF-1FCA1EF692CD}" type="presParOf" srcId="{92AF75AA-C1F9-4D1A-AD0A-91C69531E879}" destId="{B4687E6C-02DB-45BF-9DDF-D30229E1EE3A}" srcOrd="0" destOrd="0" presId="urn:microsoft.com/office/officeart/2005/8/layout/cycle2"/>
    <dgm:cxn modelId="{3532EBE4-0031-4E6C-96D0-9CDEBA784C01}" type="presParOf" srcId="{58E3BBA3-1115-41FB-A3EF-635A5346E2C2}" destId="{9AB3CEC7-051F-44D8-B792-36B4876A72E2}" srcOrd="4" destOrd="0" presId="urn:microsoft.com/office/officeart/2005/8/layout/cycle2"/>
    <dgm:cxn modelId="{3DA24551-B372-4DC3-868C-D8FBF753BC2A}" type="presParOf" srcId="{58E3BBA3-1115-41FB-A3EF-635A5346E2C2}" destId="{A7FB23F7-67DA-44E2-90E3-928A362F089E}" srcOrd="5" destOrd="0" presId="urn:microsoft.com/office/officeart/2005/8/layout/cycle2"/>
    <dgm:cxn modelId="{49B9C364-F01E-4EDA-ACE8-EAA2B69BF0FE}" type="presParOf" srcId="{A7FB23F7-67DA-44E2-90E3-928A362F089E}" destId="{BB735B02-59E5-4C09-A78E-CD753AB2661E}" srcOrd="0" destOrd="0" presId="urn:microsoft.com/office/officeart/2005/8/layout/cycle2"/>
    <dgm:cxn modelId="{DFCAABC7-C023-49DF-A287-A2AFFC48C696}" type="presParOf" srcId="{58E3BBA3-1115-41FB-A3EF-635A5346E2C2}" destId="{2A453388-5A38-4769-A02D-FD60E4649072}" srcOrd="6" destOrd="0" presId="urn:microsoft.com/office/officeart/2005/8/layout/cycle2"/>
    <dgm:cxn modelId="{D13CCEAB-1E17-4D9E-A1C4-18746289144A}" type="presParOf" srcId="{58E3BBA3-1115-41FB-A3EF-635A5346E2C2}" destId="{36FE8C1E-6A7C-4E25-A74E-778239F8AACA}" srcOrd="7" destOrd="0" presId="urn:microsoft.com/office/officeart/2005/8/layout/cycle2"/>
    <dgm:cxn modelId="{BAFFAB0B-883E-478D-8CB3-7E156A51BE75}" type="presParOf" srcId="{36FE8C1E-6A7C-4E25-A74E-778239F8AACA}" destId="{EFB30A3E-1A62-4B32-B008-C6C717875AFF}" srcOrd="0" destOrd="0" presId="urn:microsoft.com/office/officeart/2005/8/layout/cycle2"/>
    <dgm:cxn modelId="{DC6ED5C0-21DC-413D-B031-82604EF2C460}" type="presParOf" srcId="{58E3BBA3-1115-41FB-A3EF-635A5346E2C2}" destId="{0D2071EE-B63F-4FBB-99B9-E998BE76BF00}" srcOrd="8" destOrd="0" presId="urn:microsoft.com/office/officeart/2005/8/layout/cycle2"/>
    <dgm:cxn modelId="{D5473EEC-2342-4EFF-94CB-097F41222038}" type="presParOf" srcId="{58E3BBA3-1115-41FB-A3EF-635A5346E2C2}" destId="{936AD8EA-BB06-42FD-9044-424194E2BC40}" srcOrd="9" destOrd="0" presId="urn:microsoft.com/office/officeart/2005/8/layout/cycle2"/>
    <dgm:cxn modelId="{9F6D3DC2-C8B2-4AB2-AB02-580BCCADAB2E}" type="presParOf" srcId="{936AD8EA-BB06-42FD-9044-424194E2BC40}" destId="{A17E5CD9-5E9F-4EEE-87E7-C26EAA4384C3}"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133A26A4-057A-4124-AEA6-13532080ECCD}"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FA9F7CC6-5E99-4609-BA77-4DAE2D2456DF}">
      <dgm:prSet/>
      <dgm:spPr/>
      <dgm:t>
        <a:bodyPr/>
        <a:lstStyle/>
        <a:p>
          <a:r>
            <a:rPr lang="en-US" b="1"/>
            <a:t>Having a SMART goal not only helps to focus the project, but allows the impact of the project to be measured.</a:t>
          </a:r>
          <a:endParaRPr lang="en-IN"/>
        </a:p>
      </dgm:t>
    </dgm:pt>
    <dgm:pt modelId="{921AFEA4-C652-4985-BD5D-9D45BB231954}" type="parTrans" cxnId="{DD3318B4-8269-4757-AF08-9AD73B2B11CA}">
      <dgm:prSet/>
      <dgm:spPr/>
      <dgm:t>
        <a:bodyPr/>
        <a:lstStyle/>
        <a:p>
          <a:endParaRPr lang="en-US"/>
        </a:p>
      </dgm:t>
    </dgm:pt>
    <dgm:pt modelId="{768C6AB8-BF69-4C5C-9F1D-4DC32B3418A3}" type="sibTrans" cxnId="{DD3318B4-8269-4757-AF08-9AD73B2B11CA}">
      <dgm:prSet/>
      <dgm:spPr/>
      <dgm:t>
        <a:bodyPr/>
        <a:lstStyle/>
        <a:p>
          <a:endParaRPr lang="en-US"/>
        </a:p>
      </dgm:t>
    </dgm:pt>
    <dgm:pt modelId="{B24B3CBB-E33B-4A7E-B9C5-BE4A2A8E133E}" type="pres">
      <dgm:prSet presAssocID="{133A26A4-057A-4124-AEA6-13532080ECCD}" presName="linear" presStyleCnt="0">
        <dgm:presLayoutVars>
          <dgm:animLvl val="lvl"/>
          <dgm:resizeHandles val="exact"/>
        </dgm:presLayoutVars>
      </dgm:prSet>
      <dgm:spPr/>
    </dgm:pt>
    <dgm:pt modelId="{FB6B91A6-C16B-48CD-9BDF-A24CA9B32AAD}" type="pres">
      <dgm:prSet presAssocID="{FA9F7CC6-5E99-4609-BA77-4DAE2D2456DF}" presName="parentText" presStyleLbl="node1" presStyleIdx="0" presStyleCnt="1">
        <dgm:presLayoutVars>
          <dgm:chMax val="0"/>
          <dgm:bulletEnabled val="1"/>
        </dgm:presLayoutVars>
      </dgm:prSet>
      <dgm:spPr/>
    </dgm:pt>
  </dgm:ptLst>
  <dgm:cxnLst>
    <dgm:cxn modelId="{DD3318B4-8269-4757-AF08-9AD73B2B11CA}" srcId="{133A26A4-057A-4124-AEA6-13532080ECCD}" destId="{FA9F7CC6-5E99-4609-BA77-4DAE2D2456DF}" srcOrd="0" destOrd="0" parTransId="{921AFEA4-C652-4985-BD5D-9D45BB231954}" sibTransId="{768C6AB8-BF69-4C5C-9F1D-4DC32B3418A3}"/>
    <dgm:cxn modelId="{3D699A1C-9093-464E-964F-14E9A940F487}" type="presOf" srcId="{FA9F7CC6-5E99-4609-BA77-4DAE2D2456DF}" destId="{FB6B91A6-C16B-48CD-9BDF-A24CA9B32AAD}" srcOrd="0" destOrd="0" presId="urn:microsoft.com/office/officeart/2005/8/layout/vList2"/>
    <dgm:cxn modelId="{95AE8274-C267-44B2-B013-DC85E907482C}" type="presOf" srcId="{133A26A4-057A-4124-AEA6-13532080ECCD}" destId="{B24B3CBB-E33B-4A7E-B9C5-BE4A2A8E133E}" srcOrd="0" destOrd="0" presId="urn:microsoft.com/office/officeart/2005/8/layout/vList2"/>
    <dgm:cxn modelId="{CEC7D284-F1EA-4F71-8F09-9C8126E3BFE3}" type="presParOf" srcId="{B24B3CBB-E33B-4A7E-B9C5-BE4A2A8E133E}" destId="{FB6B91A6-C16B-48CD-9BDF-A24CA9B32AA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17E26B-F326-4C3B-84F4-4346B0DDA6D1}" type="doc">
      <dgm:prSet loTypeId="urn:microsoft.com/office/officeart/2005/8/layout/process4" loCatId="list" qsTypeId="urn:microsoft.com/office/officeart/2005/8/quickstyle/simple1" qsCatId="simple" csTypeId="urn:microsoft.com/office/officeart/2005/8/colors/colorful1" csCatId="colorful"/>
      <dgm:spPr/>
      <dgm:t>
        <a:bodyPr/>
        <a:lstStyle/>
        <a:p>
          <a:endParaRPr lang="en-US"/>
        </a:p>
      </dgm:t>
    </dgm:pt>
    <dgm:pt modelId="{F3F3E478-590D-4CA7-8E19-D33F3F939CE7}">
      <dgm:prSet/>
      <dgm:spPr/>
      <dgm:t>
        <a:bodyPr/>
        <a:lstStyle/>
        <a:p>
          <a:r>
            <a:rPr lang="en-IN"/>
            <a:t>Business Goal</a:t>
          </a:r>
        </a:p>
      </dgm:t>
    </dgm:pt>
    <dgm:pt modelId="{A97C3582-9777-4765-91B8-90F18C161902}" type="parTrans" cxnId="{D9D108B3-319D-4F35-B4BD-824F8CBBC7CF}">
      <dgm:prSet/>
      <dgm:spPr/>
      <dgm:t>
        <a:bodyPr/>
        <a:lstStyle/>
        <a:p>
          <a:endParaRPr lang="en-US"/>
        </a:p>
      </dgm:t>
    </dgm:pt>
    <dgm:pt modelId="{33F1B01B-C03E-4467-8A66-99AA47F9F5EE}" type="sibTrans" cxnId="{D9D108B3-319D-4F35-B4BD-824F8CBBC7CF}">
      <dgm:prSet/>
      <dgm:spPr/>
      <dgm:t>
        <a:bodyPr/>
        <a:lstStyle/>
        <a:p>
          <a:endParaRPr lang="en-US"/>
        </a:p>
      </dgm:t>
    </dgm:pt>
    <dgm:pt modelId="{90664B1D-0DA8-43B1-A133-8B9460928ADA}">
      <dgm:prSet/>
      <dgm:spPr/>
      <dgm:t>
        <a:bodyPr/>
        <a:lstStyle/>
        <a:p>
          <a:r>
            <a:rPr lang="en-IN"/>
            <a:t>One or More Actors</a:t>
          </a:r>
        </a:p>
      </dgm:t>
    </dgm:pt>
    <dgm:pt modelId="{FE943662-E8FE-4A50-92B9-FA1FFE43A1D1}" type="parTrans" cxnId="{4CDE4EC5-CBE4-40CE-9AE0-C0BF049D640B}">
      <dgm:prSet/>
      <dgm:spPr/>
      <dgm:t>
        <a:bodyPr/>
        <a:lstStyle/>
        <a:p>
          <a:endParaRPr lang="en-US"/>
        </a:p>
      </dgm:t>
    </dgm:pt>
    <dgm:pt modelId="{0B1D8C8F-5C05-4041-9F30-B290C7D0793C}" type="sibTrans" cxnId="{4CDE4EC5-CBE4-40CE-9AE0-C0BF049D640B}">
      <dgm:prSet/>
      <dgm:spPr/>
      <dgm:t>
        <a:bodyPr/>
        <a:lstStyle/>
        <a:p>
          <a:endParaRPr lang="en-US"/>
        </a:p>
      </dgm:t>
    </dgm:pt>
    <dgm:pt modelId="{2AB1276E-771B-4CC5-B8A5-F3754E3809C6}">
      <dgm:prSet/>
      <dgm:spPr/>
      <dgm:t>
        <a:bodyPr/>
        <a:lstStyle/>
        <a:p>
          <a:r>
            <a:rPr lang="en-IN"/>
            <a:t>One or More Impacts</a:t>
          </a:r>
        </a:p>
      </dgm:t>
    </dgm:pt>
    <dgm:pt modelId="{83DB5C94-D125-4926-8E0D-F6D0C6D19778}" type="parTrans" cxnId="{435FB0AD-AF1C-4DB7-9665-56094F1FB419}">
      <dgm:prSet/>
      <dgm:spPr/>
      <dgm:t>
        <a:bodyPr/>
        <a:lstStyle/>
        <a:p>
          <a:endParaRPr lang="en-US"/>
        </a:p>
      </dgm:t>
    </dgm:pt>
    <dgm:pt modelId="{12B82833-9CC5-47B0-AE69-14C63BD96441}" type="sibTrans" cxnId="{435FB0AD-AF1C-4DB7-9665-56094F1FB419}">
      <dgm:prSet/>
      <dgm:spPr/>
      <dgm:t>
        <a:bodyPr/>
        <a:lstStyle/>
        <a:p>
          <a:endParaRPr lang="en-US"/>
        </a:p>
      </dgm:t>
    </dgm:pt>
    <dgm:pt modelId="{035113ED-9FD6-4A50-AC75-0CAF5CC1F94E}">
      <dgm:prSet/>
      <dgm:spPr/>
      <dgm:t>
        <a:bodyPr/>
        <a:lstStyle/>
        <a:p>
          <a:r>
            <a:rPr lang="en-IN" dirty="0"/>
            <a:t>One or More Ways To Support or Prevent These Impacts</a:t>
          </a:r>
        </a:p>
      </dgm:t>
    </dgm:pt>
    <dgm:pt modelId="{647A43FF-5A6D-438B-AF8C-E53EB49F995E}" type="parTrans" cxnId="{78DD0351-24EF-43DD-A58D-CB551350EE3C}">
      <dgm:prSet/>
      <dgm:spPr/>
      <dgm:t>
        <a:bodyPr/>
        <a:lstStyle/>
        <a:p>
          <a:endParaRPr lang="en-US"/>
        </a:p>
      </dgm:t>
    </dgm:pt>
    <dgm:pt modelId="{A3A8C0E1-D615-4B09-9473-12B71E2A9223}" type="sibTrans" cxnId="{78DD0351-24EF-43DD-A58D-CB551350EE3C}">
      <dgm:prSet/>
      <dgm:spPr/>
      <dgm:t>
        <a:bodyPr/>
        <a:lstStyle/>
        <a:p>
          <a:endParaRPr lang="en-US"/>
        </a:p>
      </dgm:t>
    </dgm:pt>
    <dgm:pt modelId="{7179C125-6C3A-407A-85E7-BD553C6CCBF2}" type="pres">
      <dgm:prSet presAssocID="{1517E26B-F326-4C3B-84F4-4346B0DDA6D1}" presName="Name0" presStyleCnt="0">
        <dgm:presLayoutVars>
          <dgm:dir/>
          <dgm:animLvl val="lvl"/>
          <dgm:resizeHandles val="exact"/>
        </dgm:presLayoutVars>
      </dgm:prSet>
      <dgm:spPr/>
    </dgm:pt>
    <dgm:pt modelId="{3BBD1416-06D8-40F4-A69A-1C03D2A6DFD5}" type="pres">
      <dgm:prSet presAssocID="{035113ED-9FD6-4A50-AC75-0CAF5CC1F94E}" presName="boxAndChildren" presStyleCnt="0"/>
      <dgm:spPr/>
    </dgm:pt>
    <dgm:pt modelId="{6BE648BB-C557-48AD-B16D-7CE5E7A4E466}" type="pres">
      <dgm:prSet presAssocID="{035113ED-9FD6-4A50-AC75-0CAF5CC1F94E}" presName="parentTextBox" presStyleLbl="node1" presStyleIdx="0" presStyleCnt="4"/>
      <dgm:spPr/>
    </dgm:pt>
    <dgm:pt modelId="{0E5FF4AA-86EB-4C74-94F3-51B0110B60B4}" type="pres">
      <dgm:prSet presAssocID="{12B82833-9CC5-47B0-AE69-14C63BD96441}" presName="sp" presStyleCnt="0"/>
      <dgm:spPr/>
    </dgm:pt>
    <dgm:pt modelId="{493D1500-0DDE-4123-963F-9580F6B00807}" type="pres">
      <dgm:prSet presAssocID="{2AB1276E-771B-4CC5-B8A5-F3754E3809C6}" presName="arrowAndChildren" presStyleCnt="0"/>
      <dgm:spPr/>
    </dgm:pt>
    <dgm:pt modelId="{7D77CA25-4FDC-497F-ACA4-0F7C7C94DBEB}" type="pres">
      <dgm:prSet presAssocID="{2AB1276E-771B-4CC5-B8A5-F3754E3809C6}" presName="parentTextArrow" presStyleLbl="node1" presStyleIdx="1" presStyleCnt="4"/>
      <dgm:spPr/>
    </dgm:pt>
    <dgm:pt modelId="{5098AE3D-D153-4CEB-93C0-7A9FE2C80060}" type="pres">
      <dgm:prSet presAssocID="{0B1D8C8F-5C05-4041-9F30-B290C7D0793C}" presName="sp" presStyleCnt="0"/>
      <dgm:spPr/>
    </dgm:pt>
    <dgm:pt modelId="{746040A7-A1C8-4758-8BBD-2B71D2854EE9}" type="pres">
      <dgm:prSet presAssocID="{90664B1D-0DA8-43B1-A133-8B9460928ADA}" presName="arrowAndChildren" presStyleCnt="0"/>
      <dgm:spPr/>
    </dgm:pt>
    <dgm:pt modelId="{4F0B9829-2835-46C0-84E9-1F88448E50BE}" type="pres">
      <dgm:prSet presAssocID="{90664B1D-0DA8-43B1-A133-8B9460928ADA}" presName="parentTextArrow" presStyleLbl="node1" presStyleIdx="2" presStyleCnt="4"/>
      <dgm:spPr/>
    </dgm:pt>
    <dgm:pt modelId="{B72E1584-7DBD-486A-8F2F-0F60E541CF98}" type="pres">
      <dgm:prSet presAssocID="{33F1B01B-C03E-4467-8A66-99AA47F9F5EE}" presName="sp" presStyleCnt="0"/>
      <dgm:spPr/>
    </dgm:pt>
    <dgm:pt modelId="{CD48B439-0080-4DA3-9097-1ECBA6B6E285}" type="pres">
      <dgm:prSet presAssocID="{F3F3E478-590D-4CA7-8E19-D33F3F939CE7}" presName="arrowAndChildren" presStyleCnt="0"/>
      <dgm:spPr/>
    </dgm:pt>
    <dgm:pt modelId="{A4C90627-839B-4119-BD40-2138525E2FB4}" type="pres">
      <dgm:prSet presAssocID="{F3F3E478-590D-4CA7-8E19-D33F3F939CE7}" presName="parentTextArrow" presStyleLbl="node1" presStyleIdx="3" presStyleCnt="4"/>
      <dgm:spPr/>
    </dgm:pt>
  </dgm:ptLst>
  <dgm:cxnLst>
    <dgm:cxn modelId="{453FFB1C-59F6-45D3-8029-3614C1CF4C10}" type="presOf" srcId="{2AB1276E-771B-4CC5-B8A5-F3754E3809C6}" destId="{7D77CA25-4FDC-497F-ACA4-0F7C7C94DBEB}" srcOrd="0" destOrd="0" presId="urn:microsoft.com/office/officeart/2005/8/layout/process4"/>
    <dgm:cxn modelId="{3455F386-7E68-4F6A-BB78-F9C4B72D5807}" type="presOf" srcId="{90664B1D-0DA8-43B1-A133-8B9460928ADA}" destId="{4F0B9829-2835-46C0-84E9-1F88448E50BE}" srcOrd="0" destOrd="0" presId="urn:microsoft.com/office/officeart/2005/8/layout/process4"/>
    <dgm:cxn modelId="{23BEE03B-92D6-4A8C-B421-9135D8E93D13}" type="presOf" srcId="{1517E26B-F326-4C3B-84F4-4346B0DDA6D1}" destId="{7179C125-6C3A-407A-85E7-BD553C6CCBF2}" srcOrd="0" destOrd="0" presId="urn:microsoft.com/office/officeart/2005/8/layout/process4"/>
    <dgm:cxn modelId="{435FB0AD-AF1C-4DB7-9665-56094F1FB419}" srcId="{1517E26B-F326-4C3B-84F4-4346B0DDA6D1}" destId="{2AB1276E-771B-4CC5-B8A5-F3754E3809C6}" srcOrd="2" destOrd="0" parTransId="{83DB5C94-D125-4926-8E0D-F6D0C6D19778}" sibTransId="{12B82833-9CC5-47B0-AE69-14C63BD96441}"/>
    <dgm:cxn modelId="{6836CDB9-E891-4E48-9C86-AE555ED28038}" type="presOf" srcId="{035113ED-9FD6-4A50-AC75-0CAF5CC1F94E}" destId="{6BE648BB-C557-48AD-B16D-7CE5E7A4E466}" srcOrd="0" destOrd="0" presId="urn:microsoft.com/office/officeart/2005/8/layout/process4"/>
    <dgm:cxn modelId="{4CDE4EC5-CBE4-40CE-9AE0-C0BF049D640B}" srcId="{1517E26B-F326-4C3B-84F4-4346B0DDA6D1}" destId="{90664B1D-0DA8-43B1-A133-8B9460928ADA}" srcOrd="1" destOrd="0" parTransId="{FE943662-E8FE-4A50-92B9-FA1FFE43A1D1}" sibTransId="{0B1D8C8F-5C05-4041-9F30-B290C7D0793C}"/>
    <dgm:cxn modelId="{006B1DDA-FF83-4918-AC42-B766DEB98F4F}" type="presOf" srcId="{F3F3E478-590D-4CA7-8E19-D33F3F939CE7}" destId="{A4C90627-839B-4119-BD40-2138525E2FB4}" srcOrd="0" destOrd="0" presId="urn:microsoft.com/office/officeart/2005/8/layout/process4"/>
    <dgm:cxn modelId="{D9D108B3-319D-4F35-B4BD-824F8CBBC7CF}" srcId="{1517E26B-F326-4C3B-84F4-4346B0DDA6D1}" destId="{F3F3E478-590D-4CA7-8E19-D33F3F939CE7}" srcOrd="0" destOrd="0" parTransId="{A97C3582-9777-4765-91B8-90F18C161902}" sibTransId="{33F1B01B-C03E-4467-8A66-99AA47F9F5EE}"/>
    <dgm:cxn modelId="{78DD0351-24EF-43DD-A58D-CB551350EE3C}" srcId="{1517E26B-F326-4C3B-84F4-4346B0DDA6D1}" destId="{035113ED-9FD6-4A50-AC75-0CAF5CC1F94E}" srcOrd="3" destOrd="0" parTransId="{647A43FF-5A6D-438B-AF8C-E53EB49F995E}" sibTransId="{A3A8C0E1-D615-4B09-9473-12B71E2A9223}"/>
    <dgm:cxn modelId="{7A9CB36A-5D67-492D-8CBE-E7BCC7652A4B}" type="presParOf" srcId="{7179C125-6C3A-407A-85E7-BD553C6CCBF2}" destId="{3BBD1416-06D8-40F4-A69A-1C03D2A6DFD5}" srcOrd="0" destOrd="0" presId="urn:microsoft.com/office/officeart/2005/8/layout/process4"/>
    <dgm:cxn modelId="{BC88263E-70B9-482D-BC5F-92D2DD086E41}" type="presParOf" srcId="{3BBD1416-06D8-40F4-A69A-1C03D2A6DFD5}" destId="{6BE648BB-C557-48AD-B16D-7CE5E7A4E466}" srcOrd="0" destOrd="0" presId="urn:microsoft.com/office/officeart/2005/8/layout/process4"/>
    <dgm:cxn modelId="{78415A5B-CADC-4892-8C1D-9A3DFE8C6900}" type="presParOf" srcId="{7179C125-6C3A-407A-85E7-BD553C6CCBF2}" destId="{0E5FF4AA-86EB-4C74-94F3-51B0110B60B4}" srcOrd="1" destOrd="0" presId="urn:microsoft.com/office/officeart/2005/8/layout/process4"/>
    <dgm:cxn modelId="{2AA0E29D-4B3A-48B0-8E13-AC0A877ACAC5}" type="presParOf" srcId="{7179C125-6C3A-407A-85E7-BD553C6CCBF2}" destId="{493D1500-0DDE-4123-963F-9580F6B00807}" srcOrd="2" destOrd="0" presId="urn:microsoft.com/office/officeart/2005/8/layout/process4"/>
    <dgm:cxn modelId="{3A93BB27-F846-4504-B1B4-5CE8ADBD3B82}" type="presParOf" srcId="{493D1500-0DDE-4123-963F-9580F6B00807}" destId="{7D77CA25-4FDC-497F-ACA4-0F7C7C94DBEB}" srcOrd="0" destOrd="0" presId="urn:microsoft.com/office/officeart/2005/8/layout/process4"/>
    <dgm:cxn modelId="{B162AE3A-93F8-468F-BD62-CD7A939B777F}" type="presParOf" srcId="{7179C125-6C3A-407A-85E7-BD553C6CCBF2}" destId="{5098AE3D-D153-4CEB-93C0-7A9FE2C80060}" srcOrd="3" destOrd="0" presId="urn:microsoft.com/office/officeart/2005/8/layout/process4"/>
    <dgm:cxn modelId="{8408500E-B5D0-428E-993F-EEBC820DA38F}" type="presParOf" srcId="{7179C125-6C3A-407A-85E7-BD553C6CCBF2}" destId="{746040A7-A1C8-4758-8BBD-2B71D2854EE9}" srcOrd="4" destOrd="0" presId="urn:microsoft.com/office/officeart/2005/8/layout/process4"/>
    <dgm:cxn modelId="{C6A89DFA-5D2C-48F4-BE07-168ABE3C9F61}" type="presParOf" srcId="{746040A7-A1C8-4758-8BBD-2B71D2854EE9}" destId="{4F0B9829-2835-46C0-84E9-1F88448E50BE}" srcOrd="0" destOrd="0" presId="urn:microsoft.com/office/officeart/2005/8/layout/process4"/>
    <dgm:cxn modelId="{EE4349D4-3A41-490A-88E3-4B751ABA7167}" type="presParOf" srcId="{7179C125-6C3A-407A-85E7-BD553C6CCBF2}" destId="{B72E1584-7DBD-486A-8F2F-0F60E541CF98}" srcOrd="5" destOrd="0" presId="urn:microsoft.com/office/officeart/2005/8/layout/process4"/>
    <dgm:cxn modelId="{60F87735-98C0-4006-9F21-9177281D9125}" type="presParOf" srcId="{7179C125-6C3A-407A-85E7-BD553C6CCBF2}" destId="{CD48B439-0080-4DA3-9097-1ECBA6B6E285}" srcOrd="6" destOrd="0" presId="urn:microsoft.com/office/officeart/2005/8/layout/process4"/>
    <dgm:cxn modelId="{B43D0724-2FA4-47D7-8A4F-32576B5152B5}" type="presParOf" srcId="{CD48B439-0080-4DA3-9097-1ECBA6B6E285}" destId="{A4C90627-839B-4119-BD40-2138525E2FB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018E0A-88D1-44D3-9E1C-F828F92F2E08}"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A0599B16-2315-466C-82FE-9DA5E938EF04}">
      <dgm:prSet/>
      <dgm:spPr/>
      <dgm:t>
        <a:bodyPr/>
        <a:lstStyle/>
        <a:p>
          <a:r>
            <a:rPr lang="en-IN" dirty="0"/>
            <a:t>Actors</a:t>
          </a:r>
        </a:p>
      </dgm:t>
    </dgm:pt>
    <dgm:pt modelId="{8D1A6E4C-2B2E-4F95-A196-41F745FBF936}" type="parTrans" cxnId="{1A7E7757-0695-4EA7-A470-CDAA7A83C38B}">
      <dgm:prSet/>
      <dgm:spPr/>
      <dgm:t>
        <a:bodyPr/>
        <a:lstStyle/>
        <a:p>
          <a:endParaRPr lang="en-US"/>
        </a:p>
      </dgm:t>
    </dgm:pt>
    <dgm:pt modelId="{465CBD11-0A05-4C2A-8AE3-04A933E8AB4C}" type="sibTrans" cxnId="{1A7E7757-0695-4EA7-A470-CDAA7A83C38B}">
      <dgm:prSet/>
      <dgm:spPr/>
      <dgm:t>
        <a:bodyPr/>
        <a:lstStyle/>
        <a:p>
          <a:endParaRPr lang="en-US"/>
        </a:p>
      </dgm:t>
    </dgm:pt>
    <dgm:pt modelId="{ED97BFDE-B252-476B-895C-23FB90EB6FB9}">
      <dgm:prSet custT="1"/>
      <dgm:spPr>
        <a:noFill/>
        <a:ln>
          <a:solidFill>
            <a:srgbClr val="969FA7"/>
          </a:solidFill>
        </a:ln>
      </dgm:spPr>
      <dgm:t>
        <a:bodyPr/>
        <a:lstStyle/>
        <a:p>
          <a:pPr algn="ctr"/>
          <a:r>
            <a:rPr lang="en-IN" sz="2400" kern="1200" dirty="0">
              <a:solidFill>
                <a:schemeClr val="tx2"/>
              </a:solidFill>
              <a:latin typeface="+mn-lt"/>
              <a:ea typeface="+mn-ea"/>
              <a:cs typeface="+mn-cs"/>
            </a:rPr>
            <a:t>Customer or Team that could help or hinder the project from achieving the goal.</a:t>
          </a:r>
        </a:p>
      </dgm:t>
    </dgm:pt>
    <dgm:pt modelId="{CB36CD90-DFD4-4D6C-9AE3-4E06D15F5F8C}" type="parTrans" cxnId="{52099013-FCB3-4D00-8275-B41726AA83ED}">
      <dgm:prSet/>
      <dgm:spPr/>
      <dgm:t>
        <a:bodyPr/>
        <a:lstStyle/>
        <a:p>
          <a:endParaRPr lang="en-US"/>
        </a:p>
      </dgm:t>
    </dgm:pt>
    <dgm:pt modelId="{F6F432D2-C957-4D4B-A767-3F90E88AC23F}" type="sibTrans" cxnId="{52099013-FCB3-4D00-8275-B41726AA83ED}">
      <dgm:prSet/>
      <dgm:spPr/>
      <dgm:t>
        <a:bodyPr/>
        <a:lstStyle/>
        <a:p>
          <a:endParaRPr lang="en-US"/>
        </a:p>
      </dgm:t>
    </dgm:pt>
    <dgm:pt modelId="{7873E8D6-8BAF-4B81-9BB6-2FDE38E56ADD}" type="pres">
      <dgm:prSet presAssocID="{65018E0A-88D1-44D3-9E1C-F828F92F2E08}" presName="Name0" presStyleCnt="0">
        <dgm:presLayoutVars>
          <dgm:dir/>
          <dgm:animLvl val="lvl"/>
          <dgm:resizeHandles val="exact"/>
        </dgm:presLayoutVars>
      </dgm:prSet>
      <dgm:spPr/>
    </dgm:pt>
    <dgm:pt modelId="{76B7A390-D2BA-49AE-9FE0-11D98D6FFF15}" type="pres">
      <dgm:prSet presAssocID="{ED97BFDE-B252-476B-895C-23FB90EB6FB9}" presName="boxAndChildren" presStyleCnt="0"/>
      <dgm:spPr/>
    </dgm:pt>
    <dgm:pt modelId="{382A6C36-752E-4BC4-B1F2-50EB4FE22EEC}" type="pres">
      <dgm:prSet presAssocID="{ED97BFDE-B252-476B-895C-23FB90EB6FB9}" presName="parentTextBox" presStyleLbl="node1" presStyleIdx="0" presStyleCnt="2"/>
      <dgm:spPr/>
    </dgm:pt>
    <dgm:pt modelId="{DC4BF788-B37B-4AB9-BB76-503553A2ED8F}" type="pres">
      <dgm:prSet presAssocID="{465CBD11-0A05-4C2A-8AE3-04A933E8AB4C}" presName="sp" presStyleCnt="0"/>
      <dgm:spPr/>
    </dgm:pt>
    <dgm:pt modelId="{A608608E-4750-4D02-91B2-0CB27F8220AB}" type="pres">
      <dgm:prSet presAssocID="{A0599B16-2315-466C-82FE-9DA5E938EF04}" presName="arrowAndChildren" presStyleCnt="0"/>
      <dgm:spPr/>
    </dgm:pt>
    <dgm:pt modelId="{911B0C20-9E59-4EC2-BC8C-79079B51282F}" type="pres">
      <dgm:prSet presAssocID="{A0599B16-2315-466C-82FE-9DA5E938EF04}" presName="parentTextArrow" presStyleLbl="node1" presStyleIdx="1" presStyleCnt="2" custScaleX="47820" custScaleY="31668"/>
      <dgm:spPr/>
    </dgm:pt>
  </dgm:ptLst>
  <dgm:cxnLst>
    <dgm:cxn modelId="{9155AB95-0B35-4A75-A781-A2B1A6798B4E}" type="presOf" srcId="{ED97BFDE-B252-476B-895C-23FB90EB6FB9}" destId="{382A6C36-752E-4BC4-B1F2-50EB4FE22EEC}" srcOrd="0" destOrd="0" presId="urn:microsoft.com/office/officeart/2005/8/layout/process4"/>
    <dgm:cxn modelId="{1A7E7757-0695-4EA7-A470-CDAA7A83C38B}" srcId="{65018E0A-88D1-44D3-9E1C-F828F92F2E08}" destId="{A0599B16-2315-466C-82FE-9DA5E938EF04}" srcOrd="0" destOrd="0" parTransId="{8D1A6E4C-2B2E-4F95-A196-41F745FBF936}" sibTransId="{465CBD11-0A05-4C2A-8AE3-04A933E8AB4C}"/>
    <dgm:cxn modelId="{6223E969-F148-469E-8481-B99210D518FE}" type="presOf" srcId="{65018E0A-88D1-44D3-9E1C-F828F92F2E08}" destId="{7873E8D6-8BAF-4B81-9BB6-2FDE38E56ADD}" srcOrd="0" destOrd="0" presId="urn:microsoft.com/office/officeart/2005/8/layout/process4"/>
    <dgm:cxn modelId="{52099013-FCB3-4D00-8275-B41726AA83ED}" srcId="{65018E0A-88D1-44D3-9E1C-F828F92F2E08}" destId="{ED97BFDE-B252-476B-895C-23FB90EB6FB9}" srcOrd="1" destOrd="0" parTransId="{CB36CD90-DFD4-4D6C-9AE3-4E06D15F5F8C}" sibTransId="{F6F432D2-C957-4D4B-A767-3F90E88AC23F}"/>
    <dgm:cxn modelId="{0CC022A7-EB3E-48B0-B415-C194883B86F0}" type="presOf" srcId="{A0599B16-2315-466C-82FE-9DA5E938EF04}" destId="{911B0C20-9E59-4EC2-BC8C-79079B51282F}" srcOrd="0" destOrd="0" presId="urn:microsoft.com/office/officeart/2005/8/layout/process4"/>
    <dgm:cxn modelId="{27822721-524B-4375-904E-D88FC56C479C}" type="presParOf" srcId="{7873E8D6-8BAF-4B81-9BB6-2FDE38E56ADD}" destId="{76B7A390-D2BA-49AE-9FE0-11D98D6FFF15}" srcOrd="0" destOrd="0" presId="urn:microsoft.com/office/officeart/2005/8/layout/process4"/>
    <dgm:cxn modelId="{190F0726-858C-4EFA-ACF7-7D00A10EE451}" type="presParOf" srcId="{76B7A390-D2BA-49AE-9FE0-11D98D6FFF15}" destId="{382A6C36-752E-4BC4-B1F2-50EB4FE22EEC}" srcOrd="0" destOrd="0" presId="urn:microsoft.com/office/officeart/2005/8/layout/process4"/>
    <dgm:cxn modelId="{00C30ACC-FE96-4AE3-8982-F35A535EF419}" type="presParOf" srcId="{7873E8D6-8BAF-4B81-9BB6-2FDE38E56ADD}" destId="{DC4BF788-B37B-4AB9-BB76-503553A2ED8F}" srcOrd="1" destOrd="0" presId="urn:microsoft.com/office/officeart/2005/8/layout/process4"/>
    <dgm:cxn modelId="{95FDEF4B-779B-460A-9EF4-C4173F08A09E}" type="presParOf" srcId="{7873E8D6-8BAF-4B81-9BB6-2FDE38E56ADD}" destId="{A608608E-4750-4D02-91B2-0CB27F8220AB}" srcOrd="2" destOrd="0" presId="urn:microsoft.com/office/officeart/2005/8/layout/process4"/>
    <dgm:cxn modelId="{71E1517E-9661-4B5F-8C63-75752B89DA92}" type="presParOf" srcId="{A608608E-4750-4D02-91B2-0CB27F8220AB}" destId="{911B0C20-9E59-4EC2-BC8C-79079B5128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D8D27-0DA8-4B27-85D8-20B79E43B9B3}">
      <dsp:nvSpPr>
        <dsp:cNvPr id="0" name=""/>
        <dsp:cNvSpPr/>
      </dsp:nvSpPr>
      <dsp:spPr>
        <a:xfrm>
          <a:off x="0" y="41626"/>
          <a:ext cx="11029615" cy="114075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business being truly able to define the desired outcomes</a:t>
          </a:r>
          <a:endParaRPr lang="en-IN" sz="3000" kern="1200"/>
        </a:p>
      </dsp:txBody>
      <dsp:txXfrm>
        <a:off x="55687" y="97313"/>
        <a:ext cx="10918241" cy="1029376"/>
      </dsp:txXfrm>
    </dsp:sp>
    <dsp:sp modelId="{B97B3319-C10B-49C5-A08F-8F8608F36404}">
      <dsp:nvSpPr>
        <dsp:cNvPr id="0" name=""/>
        <dsp:cNvSpPr/>
      </dsp:nvSpPr>
      <dsp:spPr>
        <a:xfrm>
          <a:off x="0" y="1268776"/>
          <a:ext cx="11029615" cy="114075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developer’s understanding of what needs to be built, and</a:t>
          </a:r>
          <a:endParaRPr lang="en-IN" sz="3000" kern="1200"/>
        </a:p>
      </dsp:txBody>
      <dsp:txXfrm>
        <a:off x="55687" y="1324463"/>
        <a:ext cx="10918241" cy="1029376"/>
      </dsp:txXfrm>
    </dsp:sp>
    <dsp:sp modelId="{85572324-20D2-4DCD-AE19-FD885FBF00DA}">
      <dsp:nvSpPr>
        <dsp:cNvPr id="0" name=""/>
        <dsp:cNvSpPr/>
      </dsp:nvSpPr>
      <dsp:spPr>
        <a:xfrm>
          <a:off x="0" y="2495926"/>
          <a:ext cx="11029615" cy="114075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business’ understanding of the technical challenges their requirements may present.</a:t>
          </a:r>
          <a:endParaRPr lang="en-IN" sz="3000" kern="1200"/>
        </a:p>
      </dsp:txBody>
      <dsp:txXfrm>
        <a:off x="55687" y="2551613"/>
        <a:ext cx="10918241" cy="10293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C5C25-C539-4D86-9A04-C84EFE5F3152}">
      <dsp:nvSpPr>
        <dsp:cNvPr id="0" name=""/>
        <dsp:cNvSpPr/>
      </dsp:nvSpPr>
      <dsp:spPr>
        <a:xfrm>
          <a:off x="0" y="1171022"/>
          <a:ext cx="11029615" cy="2507280"/>
        </a:xfrm>
        <a:prstGeom prst="rect">
          <a:avLst/>
        </a:prstGeom>
        <a:noFill/>
        <a:ln w="22225" cap="rnd" cmpd="sng" algn="ctr">
          <a:solidFill>
            <a:srgbClr val="969FA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2"/>
              </a:solidFill>
              <a:latin typeface="+mn-lt"/>
              <a:ea typeface="+mn-ea"/>
              <a:cs typeface="+mn-cs"/>
            </a:rPr>
            <a:t> </a:t>
          </a:r>
          <a:r>
            <a:rPr lang="en-US" sz="2400" kern="1200" dirty="0">
              <a:solidFill>
                <a:srgbClr val="3D3D3D"/>
              </a:solidFill>
              <a:latin typeface="Gill Sans MT" panose="020B0502020104020203"/>
              <a:ea typeface="+mn-ea"/>
              <a:cs typeface="+mn-cs"/>
            </a:rPr>
            <a:t>Each actor could have multiple ways to help or hinder achieving the goal, we call </a:t>
          </a:r>
        </a:p>
        <a:p>
          <a:pPr marL="0" lvl="0" indent="0" algn="ctr" defTabSz="1066800">
            <a:lnSpc>
              <a:spcPct val="90000"/>
            </a:lnSpc>
            <a:spcBef>
              <a:spcPct val="0"/>
            </a:spcBef>
            <a:spcAft>
              <a:spcPct val="35000"/>
            </a:spcAft>
            <a:buNone/>
          </a:pPr>
          <a:r>
            <a:rPr lang="en-US" sz="2400" kern="1200" dirty="0">
              <a:solidFill>
                <a:srgbClr val="3D3D3D"/>
              </a:solidFill>
              <a:latin typeface="Gill Sans MT" panose="020B0502020104020203"/>
              <a:ea typeface="+mn-ea"/>
              <a:cs typeface="+mn-cs"/>
            </a:rPr>
            <a:t>these </a:t>
          </a:r>
          <a:r>
            <a:rPr lang="en-US" sz="2400" b="1" kern="1200" dirty="0">
              <a:solidFill>
                <a:srgbClr val="3D3D3D"/>
              </a:solidFill>
              <a:latin typeface="Gill Sans MT" panose="020B0502020104020203"/>
              <a:ea typeface="+mn-ea"/>
              <a:cs typeface="+mn-cs"/>
            </a:rPr>
            <a:t>impacts</a:t>
          </a:r>
          <a:r>
            <a:rPr lang="en-US" sz="2400" kern="1200" dirty="0">
              <a:solidFill>
                <a:srgbClr val="3D3D3D"/>
              </a:solidFill>
              <a:latin typeface="Gill Sans MT" panose="020B0502020104020203"/>
              <a:ea typeface="+mn-ea"/>
              <a:cs typeface="+mn-cs"/>
            </a:rPr>
            <a:t>.</a:t>
          </a:r>
          <a:r>
            <a:rPr lang="en-US" sz="2400" b="0" i="0" kern="1200" dirty="0"/>
            <a:t>.</a:t>
          </a:r>
          <a:endParaRPr lang="en-IN" sz="2400" kern="1200" dirty="0">
            <a:solidFill>
              <a:srgbClr val="3D3D3D"/>
            </a:solidFill>
            <a:latin typeface="Gill Sans MT" panose="020B0502020104020203"/>
            <a:ea typeface="+mn-ea"/>
            <a:cs typeface="+mn-cs"/>
          </a:endParaRPr>
        </a:p>
      </dsp:txBody>
      <dsp:txXfrm>
        <a:off x="0" y="1171022"/>
        <a:ext cx="11029615" cy="2507280"/>
      </dsp:txXfrm>
    </dsp:sp>
    <dsp:sp modelId="{702773A4-F577-464D-8B42-C32457820B11}">
      <dsp:nvSpPr>
        <dsp:cNvPr id="0" name=""/>
        <dsp:cNvSpPr/>
      </dsp:nvSpPr>
      <dsp:spPr>
        <a:xfrm rot="10800000">
          <a:off x="3526995" y="878"/>
          <a:ext cx="3975624" cy="1206874"/>
        </a:xfrm>
        <a:prstGeom prst="upArrowCallou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t>Impacts</a:t>
          </a:r>
        </a:p>
      </dsp:txBody>
      <dsp:txXfrm rot="10800000">
        <a:off x="3526995" y="878"/>
        <a:ext cx="3975624" cy="7841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65A7A-951C-4A07-BE3B-FF1783538435}">
      <dsp:nvSpPr>
        <dsp:cNvPr id="0" name=""/>
        <dsp:cNvSpPr/>
      </dsp:nvSpPr>
      <dsp:spPr>
        <a:xfrm>
          <a:off x="0" y="1097602"/>
          <a:ext cx="11029615" cy="2579122"/>
        </a:xfrm>
        <a:prstGeom prst="rect">
          <a:avLst/>
        </a:prstGeom>
        <a:noFill/>
        <a:ln w="22225" cap="rnd" cmpd="sng" algn="ctr">
          <a:solidFill>
            <a:srgbClr val="969FA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rgbClr val="3D3D3D"/>
              </a:solidFill>
              <a:latin typeface="Gill Sans MT" panose="020B0502020104020203"/>
              <a:ea typeface="+mn-ea"/>
              <a:cs typeface="+mn-cs"/>
            </a:rPr>
            <a:t>What the project or delivery team can do in order to support or prevent particular impacts from happening.</a:t>
          </a:r>
        </a:p>
      </dsp:txBody>
      <dsp:txXfrm>
        <a:off x="0" y="1097602"/>
        <a:ext cx="11029615" cy="2579122"/>
      </dsp:txXfrm>
    </dsp:sp>
    <dsp:sp modelId="{88DA5109-4F05-432F-8A3E-7971B1DFA8B8}">
      <dsp:nvSpPr>
        <dsp:cNvPr id="0" name=""/>
        <dsp:cNvSpPr/>
      </dsp:nvSpPr>
      <dsp:spPr>
        <a:xfrm rot="10800000">
          <a:off x="3182429" y="1577"/>
          <a:ext cx="4664755" cy="1134711"/>
        </a:xfrm>
        <a:prstGeom prst="upArrowCallou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IN" sz="2600" kern="1200" dirty="0"/>
            <a:t>Support or Prevent Impacts</a:t>
          </a:r>
        </a:p>
      </dsp:txBody>
      <dsp:txXfrm rot="10800000">
        <a:off x="3182429" y="1577"/>
        <a:ext cx="4664755" cy="73730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18291-2F59-412C-BEED-30E89A911AE7}">
      <dsp:nvSpPr>
        <dsp:cNvPr id="0" name=""/>
        <dsp:cNvSpPr/>
      </dsp:nvSpPr>
      <dsp:spPr>
        <a:xfrm>
          <a:off x="4739" y="0"/>
          <a:ext cx="5428638" cy="3678303"/>
        </a:xfrm>
        <a:prstGeom prst="roundRect">
          <a:avLst>
            <a:gd name="adj" fmla="val 10000"/>
          </a:avLst>
        </a:prstGeom>
        <a:solidFill>
          <a:srgbClr val="F9B537"/>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Value analysis helps us to quickly identify low-cost, high-value features in the backlog.</a:t>
          </a:r>
          <a:endParaRPr lang="en-IN" sz="2100" kern="1200"/>
        </a:p>
      </dsp:txBody>
      <dsp:txXfrm>
        <a:off x="4739" y="1471321"/>
        <a:ext cx="5428638" cy="1471321"/>
      </dsp:txXfrm>
    </dsp:sp>
    <dsp:sp modelId="{62F71B61-F234-4BD5-9F92-C71615FC92A8}">
      <dsp:nvSpPr>
        <dsp:cNvPr id="0" name=""/>
        <dsp:cNvSpPr/>
      </dsp:nvSpPr>
      <dsp:spPr>
        <a:xfrm>
          <a:off x="2106621" y="220698"/>
          <a:ext cx="1224874" cy="1224874"/>
        </a:xfrm>
        <a:prstGeom prst="ellipse">
          <a:avLst/>
        </a:prstGeom>
        <a:solidFill>
          <a:srgbClr val="F9B537"/>
        </a:solidFill>
        <a:ln w="22225" cap="rnd" cmpd="sng" algn="ctr">
          <a:solidFill>
            <a:srgbClr val="F9B537"/>
          </a:solidFill>
          <a:prstDash val="solid"/>
        </a:ln>
        <a:effectLst/>
      </dsp:spPr>
      <dsp:style>
        <a:lnRef idx="2">
          <a:scrgbClr r="0" g="0" b="0"/>
        </a:lnRef>
        <a:fillRef idx="1">
          <a:scrgbClr r="0" g="0" b="0"/>
        </a:fillRef>
        <a:effectRef idx="0">
          <a:scrgbClr r="0" g="0" b="0"/>
        </a:effectRef>
        <a:fontRef idx="minor"/>
      </dsp:style>
    </dsp:sp>
    <dsp:sp modelId="{CFE065CA-BD22-4FF8-A8B4-1621B8D9B133}">
      <dsp:nvSpPr>
        <dsp:cNvPr id="0" name=""/>
        <dsp:cNvSpPr/>
      </dsp:nvSpPr>
      <dsp:spPr>
        <a:xfrm>
          <a:off x="5596237" y="0"/>
          <a:ext cx="5428638" cy="3678303"/>
        </a:xfrm>
        <a:prstGeom prst="roundRect">
          <a:avLst>
            <a:gd name="adj" fmla="val 10000"/>
          </a:avLst>
        </a:prstGeom>
        <a:solidFill>
          <a:srgbClr val="91CD2F"/>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Complexity analysis helps us to choose the right development and collaboration approach to the project as a whole, as well as each individual feature.</a:t>
          </a:r>
          <a:endParaRPr lang="en-IN" sz="2100" kern="1200" dirty="0"/>
        </a:p>
      </dsp:txBody>
      <dsp:txXfrm>
        <a:off x="5596237" y="1471321"/>
        <a:ext cx="5428638" cy="1471321"/>
      </dsp:txXfrm>
    </dsp:sp>
    <dsp:sp modelId="{B3840709-0D5A-4BBD-AB74-28F676B63ED2}">
      <dsp:nvSpPr>
        <dsp:cNvPr id="0" name=""/>
        <dsp:cNvSpPr/>
      </dsp:nvSpPr>
      <dsp:spPr>
        <a:xfrm>
          <a:off x="7698118" y="220698"/>
          <a:ext cx="1224874" cy="1224874"/>
        </a:xfrm>
        <a:prstGeom prst="ellipse">
          <a:avLst/>
        </a:prstGeom>
        <a:solidFill>
          <a:srgbClr val="91CD2F"/>
        </a:solidFill>
        <a:ln w="22225" cap="rnd" cmpd="sng" algn="ctr">
          <a:solidFill>
            <a:srgbClr val="91CD2F"/>
          </a:solidFill>
          <a:prstDash val="solid"/>
        </a:ln>
        <a:effectLst/>
      </dsp:spPr>
      <dsp:style>
        <a:lnRef idx="2">
          <a:scrgbClr r="0" g="0" b="0"/>
        </a:lnRef>
        <a:fillRef idx="1">
          <a:scrgbClr r="0" g="0" b="0"/>
        </a:fillRef>
        <a:effectRef idx="0">
          <a:scrgbClr r="0" g="0" b="0"/>
        </a:effectRef>
        <a:fontRef idx="minor"/>
      </dsp:style>
    </dsp:sp>
    <dsp:sp modelId="{E74FD59C-5526-4643-83C9-82184108C7BB}">
      <dsp:nvSpPr>
        <dsp:cNvPr id="0" name=""/>
        <dsp:cNvSpPr/>
      </dsp:nvSpPr>
      <dsp:spPr>
        <a:xfrm>
          <a:off x="441184" y="2942642"/>
          <a:ext cx="10147245" cy="551745"/>
        </a:xfrm>
        <a:prstGeom prst="leftRightArrow">
          <a:avLst/>
        </a:prstGeom>
        <a:solidFill>
          <a:schemeClr val="accent1">
            <a:tint val="6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8FD0B-B5B9-4596-BE4B-5395514167A4}">
      <dsp:nvSpPr>
        <dsp:cNvPr id="0" name=""/>
        <dsp:cNvSpPr/>
      </dsp:nvSpPr>
      <dsp:spPr>
        <a:xfrm>
          <a:off x="1332019" y="287"/>
          <a:ext cx="8365577" cy="1009791"/>
        </a:xfrm>
        <a:prstGeom prst="roundRect">
          <a:avLst>
            <a:gd name="adj" fmla="val 10000"/>
          </a:avLst>
        </a:prstGeom>
        <a:solidFill>
          <a:srgbClr val="F8B13C"/>
        </a:solidFill>
        <a:ln w="22225" cap="rnd"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a:t>Imagine we have been given a task to add an ‘include VAT and delivery cost to the total price of the customer basket’ feature to an existing ecommerce project with following set of business rules: </a:t>
          </a:r>
          <a:endParaRPr lang="en-IN" sz="2200" kern="1200"/>
        </a:p>
      </dsp:txBody>
      <dsp:txXfrm>
        <a:off x="1361595" y="29863"/>
        <a:ext cx="8306425" cy="950639"/>
      </dsp:txXfrm>
    </dsp:sp>
    <dsp:sp modelId="{4F6F3CC1-6A9E-4087-A223-77BD06E697DF}">
      <dsp:nvSpPr>
        <dsp:cNvPr id="0" name=""/>
        <dsp:cNvSpPr/>
      </dsp:nvSpPr>
      <dsp:spPr>
        <a:xfrm>
          <a:off x="2168577" y="1010078"/>
          <a:ext cx="836557" cy="757343"/>
        </a:xfrm>
        <a:custGeom>
          <a:avLst/>
          <a:gdLst/>
          <a:ahLst/>
          <a:cxnLst/>
          <a:rect l="0" t="0" r="0" b="0"/>
          <a:pathLst>
            <a:path>
              <a:moveTo>
                <a:pt x="0" y="0"/>
              </a:moveTo>
              <a:lnTo>
                <a:pt x="0" y="757343"/>
              </a:lnTo>
              <a:lnTo>
                <a:pt x="836557" y="75734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17E10-85D2-4AD1-B50D-851845A6A946}">
      <dsp:nvSpPr>
        <dsp:cNvPr id="0" name=""/>
        <dsp:cNvSpPr/>
      </dsp:nvSpPr>
      <dsp:spPr>
        <a:xfrm>
          <a:off x="3005134" y="1262526"/>
          <a:ext cx="1615666" cy="1009791"/>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a:t>VAT is 20%</a:t>
          </a:r>
          <a:endParaRPr lang="en-IN" sz="1700" kern="1200"/>
        </a:p>
      </dsp:txBody>
      <dsp:txXfrm>
        <a:off x="3034710" y="1292102"/>
        <a:ext cx="1556514" cy="950639"/>
      </dsp:txXfrm>
    </dsp:sp>
    <dsp:sp modelId="{9F5AF368-E833-4ABE-B9E4-0CA846751B6C}">
      <dsp:nvSpPr>
        <dsp:cNvPr id="0" name=""/>
        <dsp:cNvSpPr/>
      </dsp:nvSpPr>
      <dsp:spPr>
        <a:xfrm>
          <a:off x="2168577" y="1010078"/>
          <a:ext cx="836557" cy="2019583"/>
        </a:xfrm>
        <a:custGeom>
          <a:avLst/>
          <a:gdLst/>
          <a:ahLst/>
          <a:cxnLst/>
          <a:rect l="0" t="0" r="0" b="0"/>
          <a:pathLst>
            <a:path>
              <a:moveTo>
                <a:pt x="0" y="0"/>
              </a:moveTo>
              <a:lnTo>
                <a:pt x="0" y="2019583"/>
              </a:lnTo>
              <a:lnTo>
                <a:pt x="836557" y="201958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077E56-0E07-4530-AD1B-C106B831AF93}">
      <dsp:nvSpPr>
        <dsp:cNvPr id="0" name=""/>
        <dsp:cNvSpPr/>
      </dsp:nvSpPr>
      <dsp:spPr>
        <a:xfrm>
          <a:off x="3005134" y="2524765"/>
          <a:ext cx="1615666" cy="1009791"/>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Delivery cost for small basket (less than $20) is $3</a:t>
          </a:r>
          <a:endParaRPr lang="en-IN" sz="1700" kern="1200" dirty="0"/>
        </a:p>
      </dsp:txBody>
      <dsp:txXfrm>
        <a:off x="3034710" y="2554341"/>
        <a:ext cx="1556514" cy="950639"/>
      </dsp:txXfrm>
    </dsp:sp>
    <dsp:sp modelId="{15E2F032-A09F-44EA-96AF-E0ACF541D15A}">
      <dsp:nvSpPr>
        <dsp:cNvPr id="0" name=""/>
        <dsp:cNvSpPr/>
      </dsp:nvSpPr>
      <dsp:spPr>
        <a:xfrm>
          <a:off x="2168577" y="1010078"/>
          <a:ext cx="836557" cy="3281822"/>
        </a:xfrm>
        <a:custGeom>
          <a:avLst/>
          <a:gdLst/>
          <a:ahLst/>
          <a:cxnLst/>
          <a:rect l="0" t="0" r="0" b="0"/>
          <a:pathLst>
            <a:path>
              <a:moveTo>
                <a:pt x="0" y="0"/>
              </a:moveTo>
              <a:lnTo>
                <a:pt x="0" y="3281822"/>
              </a:lnTo>
              <a:lnTo>
                <a:pt x="836557" y="328182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CF44FB-1B82-4621-B2B5-AEEA6EF18733}">
      <dsp:nvSpPr>
        <dsp:cNvPr id="0" name=""/>
        <dsp:cNvSpPr/>
      </dsp:nvSpPr>
      <dsp:spPr>
        <a:xfrm>
          <a:off x="3005134" y="3787005"/>
          <a:ext cx="1615666" cy="1009791"/>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Delivery cost for medium basket (more than $20) is $2</a:t>
          </a:r>
          <a:endParaRPr lang="en-IN" sz="1700" kern="1200" dirty="0"/>
        </a:p>
      </dsp:txBody>
      <dsp:txXfrm>
        <a:off x="3034710" y="3816581"/>
        <a:ext cx="1556514" cy="9506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23010-FC9A-4183-B66F-72CC860801F9}">
      <dsp:nvSpPr>
        <dsp:cNvPr id="0" name=""/>
        <dsp:cNvSpPr/>
      </dsp:nvSpPr>
      <dsp:spPr>
        <a:xfrm>
          <a:off x="0" y="1663530"/>
          <a:ext cx="11029616" cy="1216800"/>
        </a:xfrm>
        <a:prstGeom prst="roundRect">
          <a:avLst/>
        </a:prstGeom>
        <a:solidFill>
          <a:schemeClr val="bg1">
            <a:lumMod val="50000"/>
          </a:schemeClr>
        </a:solidFill>
        <a:ln w="22225"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One of the core ideas behind BDD is that no single person has the full answer to the problem.</a:t>
          </a:r>
          <a:endParaRPr lang="en-IN" sz="3200" kern="1200"/>
        </a:p>
      </dsp:txBody>
      <dsp:txXfrm>
        <a:off x="59399" y="1722929"/>
        <a:ext cx="10910818" cy="10980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4305A-C1D5-4C04-8482-E937BC10AA42}">
      <dsp:nvSpPr>
        <dsp:cNvPr id="0" name=""/>
        <dsp:cNvSpPr/>
      </dsp:nvSpPr>
      <dsp:spPr>
        <a:xfrm>
          <a:off x="5514807" y="1520006"/>
          <a:ext cx="3677761" cy="638289"/>
        </a:xfrm>
        <a:custGeom>
          <a:avLst/>
          <a:gdLst/>
          <a:ahLst/>
          <a:cxnLst/>
          <a:rect l="0" t="0" r="0" b="0"/>
          <a:pathLst>
            <a:path>
              <a:moveTo>
                <a:pt x="0" y="0"/>
              </a:moveTo>
              <a:lnTo>
                <a:pt x="0" y="319144"/>
              </a:lnTo>
              <a:lnTo>
                <a:pt x="3677761" y="319144"/>
              </a:lnTo>
              <a:lnTo>
                <a:pt x="3677761" y="638289"/>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4B86EE-BD73-4A61-92DF-551FF8E7E0A3}">
      <dsp:nvSpPr>
        <dsp:cNvPr id="0" name=""/>
        <dsp:cNvSpPr/>
      </dsp:nvSpPr>
      <dsp:spPr>
        <a:xfrm>
          <a:off x="5469087" y="1520006"/>
          <a:ext cx="91440" cy="638289"/>
        </a:xfrm>
        <a:custGeom>
          <a:avLst/>
          <a:gdLst/>
          <a:ahLst/>
          <a:cxnLst/>
          <a:rect l="0" t="0" r="0" b="0"/>
          <a:pathLst>
            <a:path>
              <a:moveTo>
                <a:pt x="45720" y="0"/>
              </a:moveTo>
              <a:lnTo>
                <a:pt x="45720" y="638289"/>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9EE65C-B3BA-4E95-9504-EAA043BAD643}">
      <dsp:nvSpPr>
        <dsp:cNvPr id="0" name=""/>
        <dsp:cNvSpPr/>
      </dsp:nvSpPr>
      <dsp:spPr>
        <a:xfrm>
          <a:off x="1837046" y="1520006"/>
          <a:ext cx="3677761" cy="638289"/>
        </a:xfrm>
        <a:custGeom>
          <a:avLst/>
          <a:gdLst/>
          <a:ahLst/>
          <a:cxnLst/>
          <a:rect l="0" t="0" r="0" b="0"/>
          <a:pathLst>
            <a:path>
              <a:moveTo>
                <a:pt x="3677761" y="0"/>
              </a:moveTo>
              <a:lnTo>
                <a:pt x="3677761" y="319144"/>
              </a:lnTo>
              <a:lnTo>
                <a:pt x="0" y="319144"/>
              </a:lnTo>
              <a:lnTo>
                <a:pt x="0" y="638289"/>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BF9ED4-5B97-4ED9-8189-13205F875F0F}">
      <dsp:nvSpPr>
        <dsp:cNvPr id="0" name=""/>
        <dsp:cNvSpPr/>
      </dsp:nvSpPr>
      <dsp:spPr>
        <a:xfrm>
          <a:off x="3995071" y="270"/>
          <a:ext cx="3039472" cy="1519736"/>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3 Amigos</a:t>
          </a:r>
          <a:endParaRPr lang="en-IN" sz="3600" kern="1200"/>
        </a:p>
      </dsp:txBody>
      <dsp:txXfrm>
        <a:off x="3995071" y="270"/>
        <a:ext cx="3039472" cy="1519736"/>
      </dsp:txXfrm>
    </dsp:sp>
    <dsp:sp modelId="{F70D9400-B163-40C4-B006-67AC10C8E00F}">
      <dsp:nvSpPr>
        <dsp:cNvPr id="0" name=""/>
        <dsp:cNvSpPr/>
      </dsp:nvSpPr>
      <dsp:spPr>
        <a:xfrm>
          <a:off x="317310" y="2158296"/>
          <a:ext cx="3039472" cy="151973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Business    Roles</a:t>
          </a:r>
          <a:endParaRPr lang="en-IN" sz="3600" kern="1200" dirty="0"/>
        </a:p>
      </dsp:txBody>
      <dsp:txXfrm>
        <a:off x="317310" y="2158296"/>
        <a:ext cx="3039472" cy="1519736"/>
      </dsp:txXfrm>
    </dsp:sp>
    <dsp:sp modelId="{9B2D503F-8506-4627-8067-AA9CD23A7BA2}">
      <dsp:nvSpPr>
        <dsp:cNvPr id="0" name=""/>
        <dsp:cNvSpPr/>
      </dsp:nvSpPr>
      <dsp:spPr>
        <a:xfrm>
          <a:off x="3995071" y="2158296"/>
          <a:ext cx="3039472" cy="151973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Developer</a:t>
          </a:r>
          <a:endParaRPr lang="en-IN" sz="3600" kern="1200"/>
        </a:p>
      </dsp:txBody>
      <dsp:txXfrm>
        <a:off x="3995071" y="2158296"/>
        <a:ext cx="3039472" cy="1519736"/>
      </dsp:txXfrm>
    </dsp:sp>
    <dsp:sp modelId="{6C32CC40-605F-4AB2-9A90-B9BFA85640DB}">
      <dsp:nvSpPr>
        <dsp:cNvPr id="0" name=""/>
        <dsp:cNvSpPr/>
      </dsp:nvSpPr>
      <dsp:spPr>
        <a:xfrm>
          <a:off x="7672832" y="2158296"/>
          <a:ext cx="3039472" cy="151973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Tester</a:t>
          </a:r>
          <a:endParaRPr lang="en-IN" sz="3600" kern="1200"/>
        </a:p>
      </dsp:txBody>
      <dsp:txXfrm>
        <a:off x="7672832" y="2158296"/>
        <a:ext cx="3039472" cy="151973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B9DE4-37EA-44BC-95B9-7D49EBDC4B9E}">
      <dsp:nvSpPr>
        <dsp:cNvPr id="0" name=""/>
        <dsp:cNvSpPr/>
      </dsp:nvSpPr>
      <dsp:spPr>
        <a:xfrm>
          <a:off x="0" y="27946"/>
          <a:ext cx="11029615" cy="1267200"/>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IN" sz="2800" kern="1200"/>
            <a:t>Business Roles – Product Owner or Analyst</a:t>
          </a:r>
          <a:endParaRPr lang="en-IN" sz="2800" kern="1200"/>
        </a:p>
      </dsp:txBody>
      <dsp:txXfrm>
        <a:off x="0" y="27946"/>
        <a:ext cx="11029615" cy="1267200"/>
      </dsp:txXfrm>
    </dsp:sp>
    <dsp:sp modelId="{E4600A20-D308-4A1D-A80D-FF75D567FF24}">
      <dsp:nvSpPr>
        <dsp:cNvPr id="0" name=""/>
        <dsp:cNvSpPr/>
      </dsp:nvSpPr>
      <dsp:spPr>
        <a:xfrm>
          <a:off x="0" y="1295146"/>
          <a:ext cx="11029615" cy="2355209"/>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Business value and risk evaluation domain.</a:t>
          </a:r>
          <a:endParaRPr lang="en-IN" sz="2800" kern="1200" dirty="0"/>
        </a:p>
        <a:p>
          <a:pPr marL="285750" lvl="1" indent="-285750" algn="l" defTabSz="1244600">
            <a:lnSpc>
              <a:spcPct val="90000"/>
            </a:lnSpc>
            <a:spcBef>
              <a:spcPct val="0"/>
            </a:spcBef>
            <a:spcAft>
              <a:spcPct val="15000"/>
            </a:spcAft>
            <a:buChar char="•"/>
          </a:pPr>
          <a:r>
            <a:rPr lang="en-US" sz="2800" kern="1200" dirty="0"/>
            <a:t>Their insight and input is extremely important if you want to deliver software that matters.</a:t>
          </a:r>
          <a:endParaRPr lang="en-IN" sz="2800" kern="1200" dirty="0"/>
        </a:p>
        <a:p>
          <a:pPr marL="285750" lvl="1" indent="-285750" algn="l" defTabSz="1244600">
            <a:lnSpc>
              <a:spcPct val="90000"/>
            </a:lnSpc>
            <a:spcBef>
              <a:spcPct val="0"/>
            </a:spcBef>
            <a:spcAft>
              <a:spcPct val="15000"/>
            </a:spcAft>
            <a:buChar char="•"/>
          </a:pPr>
          <a:r>
            <a:rPr lang="en-US" sz="2800" kern="1200" dirty="0"/>
            <a:t>These people will generally ask questions like ‘is it valuable? Do we really care about this?’</a:t>
          </a:r>
          <a:endParaRPr lang="en-IN" sz="2800" kern="1200" dirty="0"/>
        </a:p>
      </dsp:txBody>
      <dsp:txXfrm>
        <a:off x="0" y="1295146"/>
        <a:ext cx="11029615" cy="23552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B9DE4-37EA-44BC-95B9-7D49EBDC4B9E}">
      <dsp:nvSpPr>
        <dsp:cNvPr id="0" name=""/>
        <dsp:cNvSpPr/>
      </dsp:nvSpPr>
      <dsp:spPr>
        <a:xfrm>
          <a:off x="0" y="21151"/>
          <a:ext cx="11029615" cy="1440000"/>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IN" sz="3200" kern="1200" dirty="0"/>
            <a:t>Developers</a:t>
          </a:r>
        </a:p>
      </dsp:txBody>
      <dsp:txXfrm>
        <a:off x="0" y="21151"/>
        <a:ext cx="11029615" cy="1440000"/>
      </dsp:txXfrm>
    </dsp:sp>
    <dsp:sp modelId="{E4600A20-D308-4A1D-A80D-FF75D567FF24}">
      <dsp:nvSpPr>
        <dsp:cNvPr id="0" name=""/>
        <dsp:cNvSpPr/>
      </dsp:nvSpPr>
      <dsp:spPr>
        <a:xfrm>
          <a:off x="0" y="1461151"/>
          <a:ext cx="11029615" cy="2196000"/>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t>In the most part, remain in the so-called ‘solution’ space.</a:t>
          </a:r>
          <a:endParaRPr lang="en-IN" sz="2800" kern="1200" dirty="0"/>
        </a:p>
        <a:p>
          <a:pPr marL="285750" lvl="1" indent="-285750" algn="l" defTabSz="1244600">
            <a:lnSpc>
              <a:spcPct val="90000"/>
            </a:lnSpc>
            <a:spcBef>
              <a:spcPct val="0"/>
            </a:spcBef>
            <a:spcAft>
              <a:spcPct val="15000"/>
            </a:spcAft>
            <a:buChar char="•"/>
          </a:pPr>
          <a:r>
            <a:rPr lang="en-US" sz="2800" b="0" i="0" kern="1200" dirty="0"/>
            <a:t>Input will give you an invaluable context into how much detail the feature should have in order to be implementable.</a:t>
          </a:r>
          <a:endParaRPr lang="en-IN" sz="2800" kern="1200" dirty="0"/>
        </a:p>
        <a:p>
          <a:pPr marL="285750" lvl="1" indent="-285750" algn="l" defTabSz="1244600">
            <a:lnSpc>
              <a:spcPct val="90000"/>
            </a:lnSpc>
            <a:spcBef>
              <a:spcPct val="0"/>
            </a:spcBef>
            <a:spcAft>
              <a:spcPct val="15000"/>
            </a:spcAft>
            <a:buChar char="•"/>
          </a:pPr>
          <a:r>
            <a:rPr lang="en-IN" sz="2800" kern="1200" dirty="0"/>
            <a:t>Tells if it is feasible .</a:t>
          </a:r>
        </a:p>
      </dsp:txBody>
      <dsp:txXfrm>
        <a:off x="0" y="1461151"/>
        <a:ext cx="11029615" cy="2196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B9DE4-37EA-44BC-95B9-7D49EBDC4B9E}">
      <dsp:nvSpPr>
        <dsp:cNvPr id="0" name=""/>
        <dsp:cNvSpPr/>
      </dsp:nvSpPr>
      <dsp:spPr>
        <a:xfrm>
          <a:off x="0" y="7128"/>
          <a:ext cx="11029615" cy="864000"/>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IN" sz="3200" kern="1200" dirty="0"/>
            <a:t>Testers</a:t>
          </a:r>
        </a:p>
      </dsp:txBody>
      <dsp:txXfrm>
        <a:off x="0" y="7128"/>
        <a:ext cx="11029615" cy="864000"/>
      </dsp:txXfrm>
    </dsp:sp>
    <dsp:sp modelId="{E4600A20-D308-4A1D-A80D-FF75D567FF24}">
      <dsp:nvSpPr>
        <dsp:cNvPr id="0" name=""/>
        <dsp:cNvSpPr/>
      </dsp:nvSpPr>
      <dsp:spPr>
        <a:xfrm>
          <a:off x="0" y="871128"/>
          <a:ext cx="11029615" cy="3623400"/>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t>Usually represent the ‘problem’ space.</a:t>
          </a:r>
          <a:endParaRPr lang="en-IN" sz="2800" kern="1200" dirty="0"/>
        </a:p>
        <a:p>
          <a:pPr marL="285750" lvl="1" indent="-285750" algn="l" defTabSz="1244600">
            <a:lnSpc>
              <a:spcPct val="90000"/>
            </a:lnSpc>
            <a:spcBef>
              <a:spcPct val="0"/>
            </a:spcBef>
            <a:spcAft>
              <a:spcPct val="15000"/>
            </a:spcAft>
            <a:buChar char="•"/>
          </a:pPr>
          <a:r>
            <a:rPr lang="en-US" sz="2800" b="0" i="0" kern="1200" dirty="0"/>
            <a:t>They see flaws happening in the system even before development commences.</a:t>
          </a:r>
          <a:endParaRPr lang="en-IN" sz="2800" kern="1200" dirty="0"/>
        </a:p>
        <a:p>
          <a:pPr marL="285750" lvl="1" indent="-285750" algn="l" defTabSz="1244600">
            <a:lnSpc>
              <a:spcPct val="90000"/>
            </a:lnSpc>
            <a:spcBef>
              <a:spcPct val="0"/>
            </a:spcBef>
            <a:spcAft>
              <a:spcPct val="15000"/>
            </a:spcAft>
            <a:buChar char="•"/>
          </a:pPr>
          <a:r>
            <a:rPr lang="en-IN" sz="2800" kern="1200" dirty="0"/>
            <a:t>Plays crucial role while analysing negative impact in application.</a:t>
          </a:r>
        </a:p>
        <a:p>
          <a:pPr marL="285750" lvl="1" indent="-285750" algn="l" defTabSz="1244600">
            <a:lnSpc>
              <a:spcPct val="90000"/>
            </a:lnSpc>
            <a:spcBef>
              <a:spcPct val="0"/>
            </a:spcBef>
            <a:spcAft>
              <a:spcPct val="15000"/>
            </a:spcAft>
            <a:buChar char="•"/>
          </a:pPr>
          <a:r>
            <a:rPr lang="en-IN" sz="2800" kern="1200" dirty="0"/>
            <a:t>Identifies blanks in requirements.</a:t>
          </a:r>
        </a:p>
        <a:p>
          <a:pPr marL="285750" lvl="1" indent="-285750" algn="l" defTabSz="1244600">
            <a:lnSpc>
              <a:spcPct val="90000"/>
            </a:lnSpc>
            <a:spcBef>
              <a:spcPct val="0"/>
            </a:spcBef>
            <a:spcAft>
              <a:spcPct val="15000"/>
            </a:spcAft>
            <a:buChar char="•"/>
          </a:pPr>
          <a:r>
            <a:rPr lang="en-IN" sz="2800" kern="1200" dirty="0"/>
            <a:t>Even sometimes their remarks can help developers to understand whether feature is needed to develop from scratch or can be achieved with simple </a:t>
          </a:r>
          <a:r>
            <a:rPr lang="en-IN" sz="2800" kern="1200" dirty="0" err="1"/>
            <a:t>twiks</a:t>
          </a:r>
          <a:r>
            <a:rPr lang="en-IN" sz="2800" kern="1200" dirty="0"/>
            <a:t>.</a:t>
          </a:r>
        </a:p>
      </dsp:txBody>
      <dsp:txXfrm>
        <a:off x="0" y="871128"/>
        <a:ext cx="11029615" cy="36234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657FE-5CAA-4B90-92E5-33C65A455EA2}">
      <dsp:nvSpPr>
        <dsp:cNvPr id="0" name=""/>
        <dsp:cNvSpPr/>
      </dsp:nvSpPr>
      <dsp:spPr>
        <a:xfrm>
          <a:off x="5679" y="1104772"/>
          <a:ext cx="2582220" cy="1549332"/>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Feed an example to an automation tool (such as </a:t>
          </a:r>
          <a:r>
            <a:rPr lang="en-US" sz="1400" kern="1200" dirty="0" err="1"/>
            <a:t>Behat</a:t>
          </a:r>
          <a:r>
            <a:rPr lang="en-US" sz="1400" kern="1200" dirty="0"/>
            <a:t>, Cucumber or </a:t>
          </a:r>
          <a:r>
            <a:rPr lang="en-US" sz="1400" kern="1200" dirty="0" err="1"/>
            <a:t>SpecFlow</a:t>
          </a:r>
          <a:r>
            <a:rPr lang="en-US" sz="1400" kern="1200" dirty="0"/>
            <a:t>).</a:t>
          </a:r>
          <a:endParaRPr lang="en-IN" sz="1400" kern="1200" dirty="0"/>
        </a:p>
      </dsp:txBody>
      <dsp:txXfrm>
        <a:off x="5679" y="1104772"/>
        <a:ext cx="2582220" cy="1032888"/>
      </dsp:txXfrm>
    </dsp:sp>
    <dsp:sp modelId="{682C9F8E-B274-4B57-AFA6-A52574A5E247}">
      <dsp:nvSpPr>
        <dsp:cNvPr id="0" name=""/>
        <dsp:cNvSpPr/>
      </dsp:nvSpPr>
      <dsp:spPr>
        <a:xfrm>
          <a:off x="534567" y="2137660"/>
          <a:ext cx="2582220" cy="921600"/>
        </a:xfrm>
        <a:prstGeom prst="roundRect">
          <a:avLst>
            <a:gd name="adj" fmla="val 10000"/>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ctr" defTabSz="1244600">
            <a:lnSpc>
              <a:spcPct val="90000"/>
            </a:lnSpc>
            <a:spcBef>
              <a:spcPct val="0"/>
            </a:spcBef>
            <a:spcAft>
              <a:spcPct val="15000"/>
            </a:spcAft>
            <a:buFontTx/>
            <a:buNone/>
          </a:pPr>
          <a:r>
            <a:rPr lang="en-US" sz="2800" kern="1200" dirty="0"/>
            <a:t>Feature Files</a:t>
          </a:r>
        </a:p>
      </dsp:txBody>
      <dsp:txXfrm>
        <a:off x="561560" y="2164653"/>
        <a:ext cx="2528234" cy="867614"/>
      </dsp:txXfrm>
    </dsp:sp>
    <dsp:sp modelId="{E4639AD6-C980-476D-9C5D-EB2E5B7ECF6B}">
      <dsp:nvSpPr>
        <dsp:cNvPr id="0" name=""/>
        <dsp:cNvSpPr/>
      </dsp:nvSpPr>
      <dsp:spPr>
        <a:xfrm>
          <a:off x="2979354" y="1299767"/>
          <a:ext cx="829885" cy="6428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979354" y="1428347"/>
        <a:ext cx="637016" cy="385738"/>
      </dsp:txXfrm>
    </dsp:sp>
    <dsp:sp modelId="{AA11779F-8DF9-48D8-8C2B-71DCD55537B7}">
      <dsp:nvSpPr>
        <dsp:cNvPr id="0" name=""/>
        <dsp:cNvSpPr/>
      </dsp:nvSpPr>
      <dsp:spPr>
        <a:xfrm>
          <a:off x="4153720" y="1104772"/>
          <a:ext cx="2582220" cy="1549332"/>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a:t>Will transform it into the automated specification. </a:t>
          </a:r>
          <a:endParaRPr lang="en-IN" sz="1600" kern="1200"/>
        </a:p>
      </dsp:txBody>
      <dsp:txXfrm>
        <a:off x="4153720" y="1104772"/>
        <a:ext cx="2582220" cy="1032888"/>
      </dsp:txXfrm>
    </dsp:sp>
    <dsp:sp modelId="{7B2A9381-B397-4DF4-86CF-94C374729C46}">
      <dsp:nvSpPr>
        <dsp:cNvPr id="0" name=""/>
        <dsp:cNvSpPr/>
      </dsp:nvSpPr>
      <dsp:spPr>
        <a:xfrm>
          <a:off x="4682609" y="2137660"/>
          <a:ext cx="2582220" cy="921600"/>
        </a:xfrm>
        <a:prstGeom prst="roundRect">
          <a:avLst>
            <a:gd name="adj" fmla="val 10000"/>
          </a:avLst>
        </a:prstGeom>
        <a:solidFill>
          <a:schemeClr val="lt1">
            <a:alpha val="90000"/>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ctr" defTabSz="1066800">
            <a:lnSpc>
              <a:spcPct val="90000"/>
            </a:lnSpc>
            <a:spcBef>
              <a:spcPct val="0"/>
            </a:spcBef>
            <a:spcAft>
              <a:spcPct val="15000"/>
            </a:spcAft>
            <a:buNone/>
          </a:pPr>
          <a:r>
            <a:rPr lang="en-US" sz="2400" kern="1200" dirty="0"/>
            <a:t>Step Definitions</a:t>
          </a:r>
        </a:p>
      </dsp:txBody>
      <dsp:txXfrm>
        <a:off x="4709602" y="2164653"/>
        <a:ext cx="2528234" cy="867614"/>
      </dsp:txXfrm>
    </dsp:sp>
    <dsp:sp modelId="{8D7A5068-BC02-48F1-B668-C9C290864E20}">
      <dsp:nvSpPr>
        <dsp:cNvPr id="0" name=""/>
        <dsp:cNvSpPr/>
      </dsp:nvSpPr>
      <dsp:spPr>
        <a:xfrm>
          <a:off x="7127396" y="1299767"/>
          <a:ext cx="829885" cy="6428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127396" y="1428347"/>
        <a:ext cx="637016" cy="385738"/>
      </dsp:txXfrm>
    </dsp:sp>
    <dsp:sp modelId="{F9950B1A-66B0-43AC-9A63-D3BF7CAC7677}">
      <dsp:nvSpPr>
        <dsp:cNvPr id="0" name=""/>
        <dsp:cNvSpPr/>
      </dsp:nvSpPr>
      <dsp:spPr>
        <a:xfrm>
          <a:off x="8301761" y="1104772"/>
          <a:ext cx="2582220" cy="1549332"/>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a:t>Can then use this automated specification to drive the application development.</a:t>
          </a:r>
          <a:endParaRPr lang="en-IN" sz="1600" kern="1200"/>
        </a:p>
      </dsp:txBody>
      <dsp:txXfrm>
        <a:off x="8301761" y="1104772"/>
        <a:ext cx="2582220" cy="1032888"/>
      </dsp:txXfrm>
    </dsp:sp>
    <dsp:sp modelId="{9912A612-A30D-41D2-AB3D-D33345DCDF12}">
      <dsp:nvSpPr>
        <dsp:cNvPr id="0" name=""/>
        <dsp:cNvSpPr/>
      </dsp:nvSpPr>
      <dsp:spPr>
        <a:xfrm>
          <a:off x="8830650" y="2137660"/>
          <a:ext cx="2582220" cy="92160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ctr" defTabSz="1244600">
            <a:lnSpc>
              <a:spcPct val="90000"/>
            </a:lnSpc>
            <a:spcBef>
              <a:spcPct val="0"/>
            </a:spcBef>
            <a:spcAft>
              <a:spcPct val="15000"/>
            </a:spcAft>
            <a:buNone/>
          </a:pPr>
          <a:r>
            <a:rPr lang="en-US" sz="2800" kern="1200" dirty="0"/>
            <a:t>Development</a:t>
          </a:r>
        </a:p>
      </dsp:txBody>
      <dsp:txXfrm>
        <a:off x="8857643" y="2164653"/>
        <a:ext cx="2528234" cy="8676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BA814-17A7-43F0-A81C-E4E0375363F4}">
      <dsp:nvSpPr>
        <dsp:cNvPr id="0" name=""/>
        <dsp:cNvSpPr/>
      </dsp:nvSpPr>
      <dsp:spPr>
        <a:xfrm>
          <a:off x="0" y="0"/>
          <a:ext cx="3678303" cy="3678303"/>
        </a:xfrm>
        <a:prstGeom prst="pie">
          <a:avLst>
            <a:gd name="adj1" fmla="val 5400000"/>
            <a:gd name="adj2" fmla="val 162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DD675C-8C0D-4647-91D1-EED79E566961}">
      <dsp:nvSpPr>
        <dsp:cNvPr id="0" name=""/>
        <dsp:cNvSpPr/>
      </dsp:nvSpPr>
      <dsp:spPr>
        <a:xfrm>
          <a:off x="1839151" y="0"/>
          <a:ext cx="9190463" cy="3678303"/>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the business being truly able to define the desired outcomes</a:t>
          </a:r>
          <a:endParaRPr lang="en-IN" sz="3200" kern="1200"/>
        </a:p>
      </dsp:txBody>
      <dsp:txXfrm>
        <a:off x="1839151" y="0"/>
        <a:ext cx="9190463" cy="1103493"/>
      </dsp:txXfrm>
    </dsp:sp>
    <dsp:sp modelId="{70CDDDE5-F59B-4B0C-A700-14E4119AA533}">
      <dsp:nvSpPr>
        <dsp:cNvPr id="0" name=""/>
        <dsp:cNvSpPr/>
      </dsp:nvSpPr>
      <dsp:spPr>
        <a:xfrm>
          <a:off x="643704" y="1103493"/>
          <a:ext cx="2390894" cy="2390894"/>
        </a:xfrm>
        <a:prstGeom prst="pie">
          <a:avLst>
            <a:gd name="adj1" fmla="val 5400000"/>
            <a:gd name="adj2" fmla="val 162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6AFD1-B844-4B59-A4B6-D3AF2CA01B4C}">
      <dsp:nvSpPr>
        <dsp:cNvPr id="0" name=""/>
        <dsp:cNvSpPr/>
      </dsp:nvSpPr>
      <dsp:spPr>
        <a:xfrm>
          <a:off x="1839151" y="1103493"/>
          <a:ext cx="9190463" cy="2390894"/>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the developer’s understanding of what needs to be built, and</a:t>
          </a:r>
          <a:endParaRPr lang="en-IN" sz="3200" kern="1200"/>
        </a:p>
      </dsp:txBody>
      <dsp:txXfrm>
        <a:off x="1839151" y="1103493"/>
        <a:ext cx="9190463" cy="1103489"/>
      </dsp:txXfrm>
    </dsp:sp>
    <dsp:sp modelId="{7D608348-47BD-478E-9195-F17AAD90396F}">
      <dsp:nvSpPr>
        <dsp:cNvPr id="0" name=""/>
        <dsp:cNvSpPr/>
      </dsp:nvSpPr>
      <dsp:spPr>
        <a:xfrm>
          <a:off x="1287406" y="2206982"/>
          <a:ext cx="1103489" cy="1103489"/>
        </a:xfrm>
        <a:prstGeom prst="pie">
          <a:avLst>
            <a:gd name="adj1" fmla="val 5400000"/>
            <a:gd name="adj2" fmla="val 162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20B613-A0F6-4D98-9537-0E527822532E}">
      <dsp:nvSpPr>
        <dsp:cNvPr id="0" name=""/>
        <dsp:cNvSpPr/>
      </dsp:nvSpPr>
      <dsp:spPr>
        <a:xfrm>
          <a:off x="1839151" y="2206982"/>
          <a:ext cx="9190463" cy="1103489"/>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the business’ understanding of the technical challenges their requirements may present.</a:t>
          </a:r>
          <a:endParaRPr lang="en-IN" sz="3200" kern="1200"/>
        </a:p>
      </dsp:txBody>
      <dsp:txXfrm>
        <a:off x="1839151" y="2206982"/>
        <a:ext cx="9190463" cy="11034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FF3A7-7A31-4E0E-9765-BC7A49AD051D}">
      <dsp:nvSpPr>
        <dsp:cNvPr id="0" name=""/>
        <dsp:cNvSpPr/>
      </dsp:nvSpPr>
      <dsp:spPr>
        <a:xfrm>
          <a:off x="-5113961" y="-783717"/>
          <a:ext cx="6092539" cy="6092539"/>
        </a:xfrm>
        <a:prstGeom prst="blockArc">
          <a:avLst>
            <a:gd name="adj1" fmla="val 18900000"/>
            <a:gd name="adj2" fmla="val 2700000"/>
            <a:gd name="adj3" fmla="val 355"/>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6BF023-CFB1-46AE-A2CE-722E743EE5AB}">
      <dsp:nvSpPr>
        <dsp:cNvPr id="0" name=""/>
        <dsp:cNvSpPr/>
      </dsp:nvSpPr>
      <dsp:spPr>
        <a:xfrm>
          <a:off x="317436" y="205711"/>
          <a:ext cx="10651768" cy="4112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42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All development work can be traced back directly to business objectives.</a:t>
          </a:r>
          <a:endParaRPr lang="en-IN" sz="1600" kern="1200"/>
        </a:p>
      </dsp:txBody>
      <dsp:txXfrm>
        <a:off x="317436" y="205711"/>
        <a:ext cx="10651768" cy="411241"/>
      </dsp:txXfrm>
    </dsp:sp>
    <dsp:sp modelId="{1B8195BC-C25C-4C2A-AD80-876F511CEF99}">
      <dsp:nvSpPr>
        <dsp:cNvPr id="0" name=""/>
        <dsp:cNvSpPr/>
      </dsp:nvSpPr>
      <dsp:spPr>
        <a:xfrm>
          <a:off x="60410" y="154306"/>
          <a:ext cx="514051" cy="514051"/>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474AFE-FC3C-4BB4-AD6A-8BC22813B477}">
      <dsp:nvSpPr>
        <dsp:cNvPr id="0" name=""/>
        <dsp:cNvSpPr/>
      </dsp:nvSpPr>
      <dsp:spPr>
        <a:xfrm>
          <a:off x="689852" y="822935"/>
          <a:ext cx="10279352" cy="4112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42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Software development meets user need. Satisfied users = good business.</a:t>
          </a:r>
          <a:endParaRPr lang="en-IN" sz="1600" kern="1200" dirty="0"/>
        </a:p>
      </dsp:txBody>
      <dsp:txXfrm>
        <a:off x="689852" y="822935"/>
        <a:ext cx="10279352" cy="411241"/>
      </dsp:txXfrm>
    </dsp:sp>
    <dsp:sp modelId="{0BB10A1E-7F63-4622-95B0-68C361D1FD77}">
      <dsp:nvSpPr>
        <dsp:cNvPr id="0" name=""/>
        <dsp:cNvSpPr/>
      </dsp:nvSpPr>
      <dsp:spPr>
        <a:xfrm>
          <a:off x="432826" y="771530"/>
          <a:ext cx="514051" cy="514051"/>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F34ADB-AB00-481F-A7CB-53CF04024091}">
      <dsp:nvSpPr>
        <dsp:cNvPr id="0" name=""/>
        <dsp:cNvSpPr/>
      </dsp:nvSpPr>
      <dsp:spPr>
        <a:xfrm>
          <a:off x="893934" y="1439707"/>
          <a:ext cx="10075270" cy="4112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42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Efficient prioritisation - business-critical features are delivered first.</a:t>
          </a:r>
          <a:endParaRPr lang="en-IN" sz="1600" kern="1200"/>
        </a:p>
      </dsp:txBody>
      <dsp:txXfrm>
        <a:off x="893934" y="1439707"/>
        <a:ext cx="10075270" cy="411241"/>
      </dsp:txXfrm>
    </dsp:sp>
    <dsp:sp modelId="{55F13B6A-59E6-4AF7-BA77-3F5460A99C5C}">
      <dsp:nvSpPr>
        <dsp:cNvPr id="0" name=""/>
        <dsp:cNvSpPr/>
      </dsp:nvSpPr>
      <dsp:spPr>
        <a:xfrm>
          <a:off x="636908" y="1388301"/>
          <a:ext cx="514051" cy="514051"/>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F24CAF-3096-4890-AE5D-C01457DA077E}">
      <dsp:nvSpPr>
        <dsp:cNvPr id="0" name=""/>
        <dsp:cNvSpPr/>
      </dsp:nvSpPr>
      <dsp:spPr>
        <a:xfrm>
          <a:off x="959095" y="2056931"/>
          <a:ext cx="10010109" cy="4112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42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All parties have a shared understanding of the project and can be involved in the communication.</a:t>
          </a:r>
          <a:endParaRPr lang="en-IN" sz="1600" kern="1200"/>
        </a:p>
      </dsp:txBody>
      <dsp:txXfrm>
        <a:off x="959095" y="2056931"/>
        <a:ext cx="10010109" cy="411241"/>
      </dsp:txXfrm>
    </dsp:sp>
    <dsp:sp modelId="{7FBB2392-7FCC-4977-9134-F999CC7EEC66}">
      <dsp:nvSpPr>
        <dsp:cNvPr id="0" name=""/>
        <dsp:cNvSpPr/>
      </dsp:nvSpPr>
      <dsp:spPr>
        <a:xfrm>
          <a:off x="702069" y="2005526"/>
          <a:ext cx="514051" cy="514051"/>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4CB861-7325-4D67-8936-4B6EC5106264}">
      <dsp:nvSpPr>
        <dsp:cNvPr id="0" name=""/>
        <dsp:cNvSpPr/>
      </dsp:nvSpPr>
      <dsp:spPr>
        <a:xfrm>
          <a:off x="893934" y="2674155"/>
          <a:ext cx="10075270" cy="4112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42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A shared language ensures everyone (technical or not) has thorough visibility into the project’s progression.</a:t>
          </a:r>
          <a:endParaRPr lang="en-IN" sz="1600" kern="1200"/>
        </a:p>
      </dsp:txBody>
      <dsp:txXfrm>
        <a:off x="893934" y="2674155"/>
        <a:ext cx="10075270" cy="411241"/>
      </dsp:txXfrm>
    </dsp:sp>
    <dsp:sp modelId="{7C295A90-4002-4092-8770-61B1A93A72D2}">
      <dsp:nvSpPr>
        <dsp:cNvPr id="0" name=""/>
        <dsp:cNvSpPr/>
      </dsp:nvSpPr>
      <dsp:spPr>
        <a:xfrm>
          <a:off x="636908" y="2622750"/>
          <a:ext cx="514051" cy="514051"/>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178C00-E46C-4E85-B430-25A5ABBA8F39}">
      <dsp:nvSpPr>
        <dsp:cNvPr id="0" name=""/>
        <dsp:cNvSpPr/>
      </dsp:nvSpPr>
      <dsp:spPr>
        <a:xfrm>
          <a:off x="689852" y="3290927"/>
          <a:ext cx="10279352" cy="4112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42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Resulting software design that matches existing and supports upcoming business needs.</a:t>
          </a:r>
          <a:endParaRPr lang="en-IN" sz="1600" kern="1200" dirty="0"/>
        </a:p>
      </dsp:txBody>
      <dsp:txXfrm>
        <a:off x="689852" y="3290927"/>
        <a:ext cx="10279352" cy="411241"/>
      </dsp:txXfrm>
    </dsp:sp>
    <dsp:sp modelId="{E1B8631D-4A0D-4F67-BB48-CAD923954F21}">
      <dsp:nvSpPr>
        <dsp:cNvPr id="0" name=""/>
        <dsp:cNvSpPr/>
      </dsp:nvSpPr>
      <dsp:spPr>
        <a:xfrm>
          <a:off x="432826" y="3239521"/>
          <a:ext cx="514051" cy="514051"/>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BD8828-F5C4-45D4-959B-EFEC5D2E5BF8}">
      <dsp:nvSpPr>
        <dsp:cNvPr id="0" name=""/>
        <dsp:cNvSpPr/>
      </dsp:nvSpPr>
      <dsp:spPr>
        <a:xfrm>
          <a:off x="317436" y="3908151"/>
          <a:ext cx="10651768" cy="4112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42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Improved quality code reducing costs of maintenance and minimizing project risk.</a:t>
          </a:r>
          <a:endParaRPr lang="en-IN" sz="1600" kern="1200"/>
        </a:p>
      </dsp:txBody>
      <dsp:txXfrm>
        <a:off x="317436" y="3908151"/>
        <a:ext cx="10651768" cy="411241"/>
      </dsp:txXfrm>
    </dsp:sp>
    <dsp:sp modelId="{F39CC43F-1F3F-4CA9-8312-B1B3982BDBFF}">
      <dsp:nvSpPr>
        <dsp:cNvPr id="0" name=""/>
        <dsp:cNvSpPr/>
      </dsp:nvSpPr>
      <dsp:spPr>
        <a:xfrm>
          <a:off x="60410" y="3856746"/>
          <a:ext cx="514051" cy="514051"/>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DEB12-BA06-4650-8209-29B9D6F52A8C}">
      <dsp:nvSpPr>
        <dsp:cNvPr id="0" name=""/>
        <dsp:cNvSpPr/>
      </dsp:nvSpPr>
      <dsp:spPr>
        <a:xfrm>
          <a:off x="0" y="1103490"/>
          <a:ext cx="11029615" cy="1471321"/>
        </a:xfrm>
        <a:prstGeom prst="notched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09935-A16E-440D-A29A-7B6D118710EC}">
      <dsp:nvSpPr>
        <dsp:cNvPr id="0" name=""/>
        <dsp:cNvSpPr/>
      </dsp:nvSpPr>
      <dsp:spPr>
        <a:xfrm>
          <a:off x="2787" y="0"/>
          <a:ext cx="1055433" cy="1471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IN" sz="1200" kern="1200"/>
            <a:t>Starting with a Goal</a:t>
          </a:r>
        </a:p>
      </dsp:txBody>
      <dsp:txXfrm>
        <a:off x="2787" y="0"/>
        <a:ext cx="1055433" cy="1471321"/>
      </dsp:txXfrm>
    </dsp:sp>
    <dsp:sp modelId="{AA590C71-1890-4515-BED6-6BB2AF5A9A09}">
      <dsp:nvSpPr>
        <dsp:cNvPr id="0" name=""/>
        <dsp:cNvSpPr/>
      </dsp:nvSpPr>
      <dsp:spPr>
        <a:xfrm>
          <a:off x="346588" y="1655236"/>
          <a:ext cx="367830" cy="367830"/>
        </a:xfrm>
        <a:prstGeom prst="ellipse">
          <a:avLst/>
        </a:prstGeom>
        <a:solidFill>
          <a:schemeClr val="lt1">
            <a:hueOff val="0"/>
            <a:satOff val="0"/>
            <a:lumOff val="0"/>
            <a:alphaOff val="0"/>
          </a:schemeClr>
        </a:solidFill>
        <a:ln w="2222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EBA67-D1AE-4389-B4D1-022BBBA680C4}">
      <dsp:nvSpPr>
        <dsp:cNvPr id="0" name=""/>
        <dsp:cNvSpPr/>
      </dsp:nvSpPr>
      <dsp:spPr>
        <a:xfrm>
          <a:off x="1110992" y="2206981"/>
          <a:ext cx="1055433" cy="1471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IN" sz="1200" kern="1200"/>
            <a:t>Impact Mapping</a:t>
          </a:r>
        </a:p>
      </dsp:txBody>
      <dsp:txXfrm>
        <a:off x="1110992" y="2206981"/>
        <a:ext cx="1055433" cy="1471321"/>
      </dsp:txXfrm>
    </dsp:sp>
    <dsp:sp modelId="{1B818F39-5408-43D1-8CBE-7E2C728FC3A5}">
      <dsp:nvSpPr>
        <dsp:cNvPr id="0" name=""/>
        <dsp:cNvSpPr/>
      </dsp:nvSpPr>
      <dsp:spPr>
        <a:xfrm>
          <a:off x="1454794" y="1655236"/>
          <a:ext cx="367830" cy="367830"/>
        </a:xfrm>
        <a:prstGeom prst="ellipse">
          <a:avLst/>
        </a:prstGeom>
        <a:solidFill>
          <a:schemeClr val="lt1">
            <a:hueOff val="0"/>
            <a:satOff val="0"/>
            <a:lumOff val="0"/>
            <a:alphaOff val="0"/>
          </a:schemeClr>
        </a:solidFill>
        <a:ln w="2222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453E3-52EA-4E8B-AB58-0D20D140F8E9}">
      <dsp:nvSpPr>
        <dsp:cNvPr id="0" name=""/>
        <dsp:cNvSpPr/>
      </dsp:nvSpPr>
      <dsp:spPr>
        <a:xfrm>
          <a:off x="2219198" y="0"/>
          <a:ext cx="1055433" cy="1471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IN" sz="1200" kern="1200"/>
            <a:t>Value and Complexity Analysis</a:t>
          </a:r>
        </a:p>
      </dsp:txBody>
      <dsp:txXfrm>
        <a:off x="2219198" y="0"/>
        <a:ext cx="1055433" cy="1471321"/>
      </dsp:txXfrm>
    </dsp:sp>
    <dsp:sp modelId="{CBA0920E-2655-40C0-8570-F6DA80C92379}">
      <dsp:nvSpPr>
        <dsp:cNvPr id="0" name=""/>
        <dsp:cNvSpPr/>
      </dsp:nvSpPr>
      <dsp:spPr>
        <a:xfrm>
          <a:off x="2563000" y="1655236"/>
          <a:ext cx="367830" cy="367830"/>
        </a:xfrm>
        <a:prstGeom prst="ellipse">
          <a:avLst/>
        </a:prstGeom>
        <a:solidFill>
          <a:schemeClr val="lt1">
            <a:hueOff val="0"/>
            <a:satOff val="0"/>
            <a:lumOff val="0"/>
            <a:alphaOff val="0"/>
          </a:schemeClr>
        </a:solidFill>
        <a:ln w="2222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090EFF-52EA-4672-96F3-EDAD207CB913}">
      <dsp:nvSpPr>
        <dsp:cNvPr id="0" name=""/>
        <dsp:cNvSpPr/>
      </dsp:nvSpPr>
      <dsp:spPr>
        <a:xfrm>
          <a:off x="3327404" y="2206981"/>
          <a:ext cx="1055433" cy="1471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IN" sz="1200" kern="1200"/>
            <a:t>Planning In Examples</a:t>
          </a:r>
        </a:p>
      </dsp:txBody>
      <dsp:txXfrm>
        <a:off x="3327404" y="2206981"/>
        <a:ext cx="1055433" cy="1471321"/>
      </dsp:txXfrm>
    </dsp:sp>
    <dsp:sp modelId="{FD6F2357-3A31-427F-BC98-BB5FB4C4233E}">
      <dsp:nvSpPr>
        <dsp:cNvPr id="0" name=""/>
        <dsp:cNvSpPr/>
      </dsp:nvSpPr>
      <dsp:spPr>
        <a:xfrm>
          <a:off x="3671205" y="1655236"/>
          <a:ext cx="367830" cy="367830"/>
        </a:xfrm>
        <a:prstGeom prst="ellipse">
          <a:avLst/>
        </a:prstGeom>
        <a:solidFill>
          <a:schemeClr val="lt1">
            <a:hueOff val="0"/>
            <a:satOff val="0"/>
            <a:lumOff val="0"/>
            <a:alphaOff val="0"/>
          </a:schemeClr>
        </a:solidFill>
        <a:ln w="2222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8451CE-001A-47B0-94B2-A857E64CBFFC}">
      <dsp:nvSpPr>
        <dsp:cNvPr id="0" name=""/>
        <dsp:cNvSpPr/>
      </dsp:nvSpPr>
      <dsp:spPr>
        <a:xfrm>
          <a:off x="4435609" y="0"/>
          <a:ext cx="1055433" cy="1471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IN" sz="1200" kern="1200"/>
            <a:t>Usage Centred Design </a:t>
          </a:r>
        </a:p>
      </dsp:txBody>
      <dsp:txXfrm>
        <a:off x="4435609" y="0"/>
        <a:ext cx="1055433" cy="1471321"/>
      </dsp:txXfrm>
    </dsp:sp>
    <dsp:sp modelId="{5988D57B-65ED-46BE-A8CA-2B6DF68AFB74}">
      <dsp:nvSpPr>
        <dsp:cNvPr id="0" name=""/>
        <dsp:cNvSpPr/>
      </dsp:nvSpPr>
      <dsp:spPr>
        <a:xfrm>
          <a:off x="4779411" y="1655236"/>
          <a:ext cx="367830" cy="367830"/>
        </a:xfrm>
        <a:prstGeom prst="ellipse">
          <a:avLst/>
        </a:prstGeom>
        <a:solidFill>
          <a:schemeClr val="lt1">
            <a:hueOff val="0"/>
            <a:satOff val="0"/>
            <a:lumOff val="0"/>
            <a:alphaOff val="0"/>
          </a:schemeClr>
        </a:solidFill>
        <a:ln w="2222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C6ABB7-6EC4-4770-85F7-337CC0CB8BC9}">
      <dsp:nvSpPr>
        <dsp:cNvPr id="0" name=""/>
        <dsp:cNvSpPr/>
      </dsp:nvSpPr>
      <dsp:spPr>
        <a:xfrm>
          <a:off x="5543815" y="2206981"/>
          <a:ext cx="1055433" cy="1471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IN" sz="1200" kern="1200"/>
            <a:t>Ubiquitous Language</a:t>
          </a:r>
        </a:p>
      </dsp:txBody>
      <dsp:txXfrm>
        <a:off x="5543815" y="2206981"/>
        <a:ext cx="1055433" cy="1471321"/>
      </dsp:txXfrm>
    </dsp:sp>
    <dsp:sp modelId="{635C819A-1FAB-4DB1-8437-4F95852C1F2A}">
      <dsp:nvSpPr>
        <dsp:cNvPr id="0" name=""/>
        <dsp:cNvSpPr/>
      </dsp:nvSpPr>
      <dsp:spPr>
        <a:xfrm>
          <a:off x="5887617" y="1655236"/>
          <a:ext cx="367830" cy="367830"/>
        </a:xfrm>
        <a:prstGeom prst="ellipse">
          <a:avLst/>
        </a:prstGeom>
        <a:solidFill>
          <a:schemeClr val="lt1">
            <a:hueOff val="0"/>
            <a:satOff val="0"/>
            <a:lumOff val="0"/>
            <a:alphaOff val="0"/>
          </a:schemeClr>
        </a:solidFill>
        <a:ln w="2222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516DC-D9B9-4B78-937D-F9D612B0D212}">
      <dsp:nvSpPr>
        <dsp:cNvPr id="0" name=""/>
        <dsp:cNvSpPr/>
      </dsp:nvSpPr>
      <dsp:spPr>
        <a:xfrm>
          <a:off x="6652021" y="0"/>
          <a:ext cx="1055433" cy="1471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IN" sz="1200" kern="1200"/>
            <a:t>3 Amigos</a:t>
          </a:r>
        </a:p>
      </dsp:txBody>
      <dsp:txXfrm>
        <a:off x="6652021" y="0"/>
        <a:ext cx="1055433" cy="1471321"/>
      </dsp:txXfrm>
    </dsp:sp>
    <dsp:sp modelId="{F0D0FCF8-BCF9-4CE0-BFE5-F306A2577B67}">
      <dsp:nvSpPr>
        <dsp:cNvPr id="0" name=""/>
        <dsp:cNvSpPr/>
      </dsp:nvSpPr>
      <dsp:spPr>
        <a:xfrm>
          <a:off x="6995822" y="1655236"/>
          <a:ext cx="367830" cy="367830"/>
        </a:xfrm>
        <a:prstGeom prst="ellipse">
          <a:avLst/>
        </a:prstGeom>
        <a:solidFill>
          <a:schemeClr val="lt1">
            <a:hueOff val="0"/>
            <a:satOff val="0"/>
            <a:lumOff val="0"/>
            <a:alphaOff val="0"/>
          </a:schemeClr>
        </a:solidFill>
        <a:ln w="2222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879A28-B102-4407-A255-886D87755C86}">
      <dsp:nvSpPr>
        <dsp:cNvPr id="0" name=""/>
        <dsp:cNvSpPr/>
      </dsp:nvSpPr>
      <dsp:spPr>
        <a:xfrm>
          <a:off x="7760226" y="2206981"/>
          <a:ext cx="1055433" cy="1471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IN" sz="1200" kern="1200"/>
            <a:t>Development Through Examples</a:t>
          </a:r>
        </a:p>
      </dsp:txBody>
      <dsp:txXfrm>
        <a:off x="7760226" y="2206981"/>
        <a:ext cx="1055433" cy="1471321"/>
      </dsp:txXfrm>
    </dsp:sp>
    <dsp:sp modelId="{FF4F29CD-2252-4602-AF8B-E98822DAFA91}">
      <dsp:nvSpPr>
        <dsp:cNvPr id="0" name=""/>
        <dsp:cNvSpPr/>
      </dsp:nvSpPr>
      <dsp:spPr>
        <a:xfrm>
          <a:off x="8104028" y="1655236"/>
          <a:ext cx="367830" cy="367830"/>
        </a:xfrm>
        <a:prstGeom prst="ellipse">
          <a:avLst/>
        </a:prstGeom>
        <a:solidFill>
          <a:schemeClr val="lt1">
            <a:hueOff val="0"/>
            <a:satOff val="0"/>
            <a:lumOff val="0"/>
            <a:alphaOff val="0"/>
          </a:schemeClr>
        </a:solidFill>
        <a:ln w="2222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BC8B2-D759-4428-B240-431F4490A7E5}">
      <dsp:nvSpPr>
        <dsp:cNvPr id="0" name=""/>
        <dsp:cNvSpPr/>
      </dsp:nvSpPr>
      <dsp:spPr>
        <a:xfrm>
          <a:off x="8868432" y="0"/>
          <a:ext cx="1055433" cy="1471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IN" sz="1200" kern="1200"/>
            <a:t>The BDD Loops</a:t>
          </a:r>
        </a:p>
      </dsp:txBody>
      <dsp:txXfrm>
        <a:off x="8868432" y="0"/>
        <a:ext cx="1055433" cy="1471321"/>
      </dsp:txXfrm>
    </dsp:sp>
    <dsp:sp modelId="{D9FA1306-FF90-4737-AFE8-E3B3A298327C}">
      <dsp:nvSpPr>
        <dsp:cNvPr id="0" name=""/>
        <dsp:cNvSpPr/>
      </dsp:nvSpPr>
      <dsp:spPr>
        <a:xfrm>
          <a:off x="9212234" y="1655236"/>
          <a:ext cx="367830" cy="367830"/>
        </a:xfrm>
        <a:prstGeom prst="ellipse">
          <a:avLst/>
        </a:prstGeom>
        <a:solidFill>
          <a:schemeClr val="lt1">
            <a:hueOff val="0"/>
            <a:satOff val="0"/>
            <a:lumOff val="0"/>
            <a:alphaOff val="0"/>
          </a:schemeClr>
        </a:solidFill>
        <a:ln w="2222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D0D33-33FE-49B1-B9BA-3D28E9DA94FD}">
      <dsp:nvSpPr>
        <dsp:cNvPr id="0" name=""/>
        <dsp:cNvSpPr/>
      </dsp:nvSpPr>
      <dsp:spPr>
        <a:xfrm>
          <a:off x="660478" y="0"/>
          <a:ext cx="7485418" cy="3374615"/>
        </a:xfrm>
        <a:prstGeom prst="rightArrow">
          <a:avLst/>
        </a:prstGeom>
        <a:solidFill>
          <a:srgbClr val="FD2624"/>
        </a:solidFill>
        <a:ln>
          <a:noFill/>
        </a:ln>
        <a:effectLst/>
      </dsp:spPr>
      <dsp:style>
        <a:lnRef idx="0">
          <a:scrgbClr r="0" g="0" b="0"/>
        </a:lnRef>
        <a:fillRef idx="1">
          <a:scrgbClr r="0" g="0" b="0"/>
        </a:fillRef>
        <a:effectRef idx="0">
          <a:scrgbClr r="0" g="0" b="0"/>
        </a:effectRef>
        <a:fontRef idx="minor"/>
      </dsp:style>
    </dsp:sp>
    <dsp:sp modelId="{CDBA1142-D78C-4CDB-AA2F-B976CAF38BFF}">
      <dsp:nvSpPr>
        <dsp:cNvPr id="0" name=""/>
        <dsp:cNvSpPr/>
      </dsp:nvSpPr>
      <dsp:spPr>
        <a:xfrm>
          <a:off x="9459" y="1012384"/>
          <a:ext cx="2834551" cy="1349846"/>
        </a:xfrm>
        <a:prstGeom prst="roundRect">
          <a:avLst/>
        </a:prstGeom>
        <a:solidFill>
          <a:srgbClr val="F0A939"/>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Every Behaviour Change should help the Business to achieve its goals </a:t>
          </a:r>
        </a:p>
      </dsp:txBody>
      <dsp:txXfrm>
        <a:off x="75353" y="1078278"/>
        <a:ext cx="2702763" cy="1218058"/>
      </dsp:txXfrm>
    </dsp:sp>
    <dsp:sp modelId="{B8345A99-8C93-470B-A0C8-78A50257E9CA}">
      <dsp:nvSpPr>
        <dsp:cNvPr id="0" name=""/>
        <dsp:cNvSpPr/>
      </dsp:nvSpPr>
      <dsp:spPr>
        <a:xfrm>
          <a:off x="2985911" y="1012384"/>
          <a:ext cx="2834551" cy="1349846"/>
        </a:xfrm>
        <a:prstGeom prst="roundRect">
          <a:avLst/>
        </a:prstGeom>
        <a:solidFill>
          <a:srgbClr val="31A2FB"/>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Projects should delivered in sets of Capabilities aka Working Features.</a:t>
          </a:r>
        </a:p>
      </dsp:txBody>
      <dsp:txXfrm>
        <a:off x="3051805" y="1078278"/>
        <a:ext cx="2702763" cy="1218058"/>
      </dsp:txXfrm>
    </dsp:sp>
    <dsp:sp modelId="{A261344E-3B1E-42FB-93DC-D5E0D2EFC007}">
      <dsp:nvSpPr>
        <dsp:cNvPr id="0" name=""/>
        <dsp:cNvSpPr/>
      </dsp:nvSpPr>
      <dsp:spPr>
        <a:xfrm>
          <a:off x="5962363" y="1012384"/>
          <a:ext cx="2834551" cy="1349846"/>
        </a:xfrm>
        <a:prstGeom prst="roundRect">
          <a:avLst/>
        </a:prstGeom>
        <a:solidFill>
          <a:srgbClr val="8FCC2D"/>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Understand exactly what you want the software to achieve from a business perspective.</a:t>
          </a:r>
          <a:endParaRPr lang="en-IN" sz="1900" kern="1200" dirty="0"/>
        </a:p>
      </dsp:txBody>
      <dsp:txXfrm>
        <a:off x="6028257" y="1078278"/>
        <a:ext cx="2702763" cy="12180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D720A-2B48-41CE-BD9E-03031692DB47}">
      <dsp:nvSpPr>
        <dsp:cNvPr id="0" name=""/>
        <dsp:cNvSpPr/>
      </dsp:nvSpPr>
      <dsp:spPr>
        <a:xfrm>
          <a:off x="2560771" y="12268"/>
          <a:ext cx="1407507" cy="1407507"/>
        </a:xfrm>
        <a:prstGeom prst="ellipse">
          <a:avLst/>
        </a:prstGeom>
        <a:solidFill>
          <a:schemeClr val="lt1">
            <a:hueOff val="0"/>
            <a:satOff val="0"/>
            <a:lumOff val="0"/>
            <a:alphaOff val="0"/>
          </a:schemeClr>
        </a:solidFill>
        <a:ln w="22225" cap="rnd" cmpd="sng" algn="ctr">
          <a:solidFill>
            <a:srgbClr val="F9B93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S</a:t>
          </a:r>
          <a:r>
            <a:rPr lang="en-US" sz="1500" kern="1200" dirty="0"/>
            <a:t>pecific</a:t>
          </a:r>
          <a:endParaRPr lang="en-IN" sz="1500" kern="1200" dirty="0"/>
        </a:p>
      </dsp:txBody>
      <dsp:txXfrm>
        <a:off x="2766896" y="218393"/>
        <a:ext cx="995257" cy="995257"/>
      </dsp:txXfrm>
    </dsp:sp>
    <dsp:sp modelId="{4D56F8ED-0764-49FB-9D4B-6CD9FCE543BE}">
      <dsp:nvSpPr>
        <dsp:cNvPr id="0" name=""/>
        <dsp:cNvSpPr/>
      </dsp:nvSpPr>
      <dsp:spPr>
        <a:xfrm rot="2145382">
          <a:off x="3925517" y="1087859"/>
          <a:ext cx="370514" cy="47503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935993" y="1150390"/>
        <a:ext cx="259360" cy="285019"/>
      </dsp:txXfrm>
    </dsp:sp>
    <dsp:sp modelId="{A31182E3-FDF2-48E2-975C-419DCBB4B3C6}">
      <dsp:nvSpPr>
        <dsp:cNvPr id="0" name=""/>
        <dsp:cNvSpPr/>
      </dsp:nvSpPr>
      <dsp:spPr>
        <a:xfrm>
          <a:off x="4270289" y="1243232"/>
          <a:ext cx="1407507" cy="1407507"/>
        </a:xfrm>
        <a:prstGeom prst="ellipse">
          <a:avLst/>
        </a:prstGeom>
        <a:solidFill>
          <a:schemeClr val="lt1">
            <a:hueOff val="0"/>
            <a:satOff val="0"/>
            <a:lumOff val="0"/>
            <a:alphaOff val="0"/>
          </a:schemeClr>
        </a:solidFill>
        <a:ln w="22225" cap="rnd" cmpd="sng" algn="ctr">
          <a:solidFill>
            <a:srgbClr val="36A5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M</a:t>
          </a:r>
          <a:r>
            <a:rPr lang="en-US" sz="1500" kern="1200" dirty="0"/>
            <a:t>easurable</a:t>
          </a:r>
          <a:endParaRPr lang="en-IN" sz="1500" kern="1200" dirty="0"/>
        </a:p>
      </dsp:txBody>
      <dsp:txXfrm>
        <a:off x="4476414" y="1449357"/>
        <a:ext cx="995257" cy="995257"/>
      </dsp:txXfrm>
    </dsp:sp>
    <dsp:sp modelId="{92AF75AA-C1F9-4D1A-AD0A-91C69531E879}">
      <dsp:nvSpPr>
        <dsp:cNvPr id="0" name=""/>
        <dsp:cNvSpPr/>
      </dsp:nvSpPr>
      <dsp:spPr>
        <a:xfrm rot="6480000">
          <a:off x="4463847" y="2704233"/>
          <a:ext cx="373953" cy="47503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4537274" y="2745892"/>
        <a:ext cx="261767" cy="285019"/>
      </dsp:txXfrm>
    </dsp:sp>
    <dsp:sp modelId="{9AB3CEC7-051F-44D8-B792-36B4876A72E2}">
      <dsp:nvSpPr>
        <dsp:cNvPr id="0" name=""/>
        <dsp:cNvSpPr/>
      </dsp:nvSpPr>
      <dsp:spPr>
        <a:xfrm>
          <a:off x="3617311" y="3252891"/>
          <a:ext cx="1407507" cy="1407507"/>
        </a:xfrm>
        <a:prstGeom prst="ellipse">
          <a:avLst/>
        </a:prstGeom>
        <a:solidFill>
          <a:schemeClr val="lt1">
            <a:hueOff val="0"/>
            <a:satOff val="0"/>
            <a:lumOff val="0"/>
            <a:alphaOff val="0"/>
          </a:schemeClr>
        </a:solidFill>
        <a:ln w="22225" cap="rnd" cmpd="sng" algn="ctr">
          <a:solidFill>
            <a:srgbClr val="91CD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A</a:t>
          </a:r>
          <a:r>
            <a:rPr lang="en-US" sz="1700" kern="1200" dirty="0"/>
            <a:t>ttainable</a:t>
          </a:r>
          <a:endParaRPr lang="en-IN" sz="1700" kern="1200" dirty="0"/>
        </a:p>
      </dsp:txBody>
      <dsp:txXfrm>
        <a:off x="3823436" y="3459016"/>
        <a:ext cx="995257" cy="995257"/>
      </dsp:txXfrm>
    </dsp:sp>
    <dsp:sp modelId="{A7FB23F7-67DA-44E2-90E3-928A362F089E}">
      <dsp:nvSpPr>
        <dsp:cNvPr id="0" name=""/>
        <dsp:cNvSpPr/>
      </dsp:nvSpPr>
      <dsp:spPr>
        <a:xfrm rot="10800000">
          <a:off x="3088131" y="3719128"/>
          <a:ext cx="373953" cy="47503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3200317" y="3814135"/>
        <a:ext cx="261767" cy="285019"/>
      </dsp:txXfrm>
    </dsp:sp>
    <dsp:sp modelId="{2A453388-5A38-4769-A02D-FD60E4649072}">
      <dsp:nvSpPr>
        <dsp:cNvPr id="0" name=""/>
        <dsp:cNvSpPr/>
      </dsp:nvSpPr>
      <dsp:spPr>
        <a:xfrm>
          <a:off x="1504230" y="3252891"/>
          <a:ext cx="1407507" cy="1407507"/>
        </a:xfrm>
        <a:prstGeom prst="ellipse">
          <a:avLst/>
        </a:prstGeom>
        <a:solidFill>
          <a:schemeClr val="lt1">
            <a:hueOff val="0"/>
            <a:satOff val="0"/>
            <a:lumOff val="0"/>
            <a:alphaOff val="0"/>
          </a:schemeClr>
        </a:solidFill>
        <a:ln w="22225" cap="rnd" cmpd="sng" algn="ctr">
          <a:solidFill>
            <a:srgbClr val="FD201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R</a:t>
          </a:r>
          <a:r>
            <a:rPr lang="en-US" sz="1500" kern="1200" dirty="0"/>
            <a:t>elevant </a:t>
          </a:r>
          <a:endParaRPr lang="en-IN" sz="1500" kern="1200" dirty="0"/>
        </a:p>
      </dsp:txBody>
      <dsp:txXfrm>
        <a:off x="1710355" y="3459016"/>
        <a:ext cx="995257" cy="995257"/>
      </dsp:txXfrm>
    </dsp:sp>
    <dsp:sp modelId="{36FE8C1E-6A7C-4E25-A74E-778239F8AACA}">
      <dsp:nvSpPr>
        <dsp:cNvPr id="0" name=""/>
        <dsp:cNvSpPr/>
      </dsp:nvSpPr>
      <dsp:spPr>
        <a:xfrm rot="15120000">
          <a:off x="1697789" y="2724364"/>
          <a:ext cx="373953" cy="47503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1771216" y="2872719"/>
        <a:ext cx="261767" cy="285019"/>
      </dsp:txXfrm>
    </dsp:sp>
    <dsp:sp modelId="{0D2071EE-B63F-4FBB-99B9-E998BE76BF00}">
      <dsp:nvSpPr>
        <dsp:cNvPr id="0" name=""/>
        <dsp:cNvSpPr/>
      </dsp:nvSpPr>
      <dsp:spPr>
        <a:xfrm>
          <a:off x="851253" y="1243232"/>
          <a:ext cx="1407507" cy="1407507"/>
        </a:xfrm>
        <a:prstGeom prst="ellipse">
          <a:avLst/>
        </a:prstGeom>
        <a:solidFill>
          <a:schemeClr val="lt1">
            <a:hueOff val="0"/>
            <a:satOff val="0"/>
            <a:lumOff val="0"/>
            <a:alphaOff val="0"/>
          </a:schemeClr>
        </a:solidFill>
        <a:ln w="22225" cap="rnd" cmpd="sng" algn="ctr">
          <a:solidFill>
            <a:srgbClr val="B6B6B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T</a:t>
          </a:r>
          <a:r>
            <a:rPr lang="en-US" sz="1500" kern="1200" dirty="0"/>
            <a:t>ime-bound</a:t>
          </a:r>
          <a:endParaRPr lang="en-IN" sz="1500" kern="1200" dirty="0"/>
        </a:p>
      </dsp:txBody>
      <dsp:txXfrm>
        <a:off x="1057378" y="1449357"/>
        <a:ext cx="995257" cy="995257"/>
      </dsp:txXfrm>
    </dsp:sp>
    <dsp:sp modelId="{936AD8EA-BB06-42FD-9044-424194E2BC40}">
      <dsp:nvSpPr>
        <dsp:cNvPr id="0" name=""/>
        <dsp:cNvSpPr/>
      </dsp:nvSpPr>
      <dsp:spPr>
        <a:xfrm rot="19454618">
          <a:off x="2215999" y="1100114"/>
          <a:ext cx="370514" cy="47503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26475" y="1227597"/>
        <a:ext cx="259360" cy="2850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B91A6-C16B-48CD-9BDF-A24CA9B32AAD}">
      <dsp:nvSpPr>
        <dsp:cNvPr id="0" name=""/>
        <dsp:cNvSpPr/>
      </dsp:nvSpPr>
      <dsp:spPr>
        <a:xfrm>
          <a:off x="0" y="14285"/>
          <a:ext cx="8310127" cy="617760"/>
        </a:xfrm>
        <a:prstGeom prst="roundRect">
          <a:avLst/>
        </a:prstGeom>
        <a:gradFill rotWithShape="0">
          <a:gsLst>
            <a:gs pos="0">
              <a:schemeClr val="accent1">
                <a:hueOff val="0"/>
                <a:satOff val="0"/>
                <a:lumOff val="0"/>
                <a:alphaOff val="0"/>
                <a:tint val="68000"/>
                <a:alpha val="90000"/>
                <a:lumMod val="100000"/>
              </a:schemeClr>
            </a:gs>
            <a:gs pos="100000">
              <a:schemeClr val="accen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Having a SMART goal not only helps to focus the project, but allows the impact of the project to be measured.</a:t>
          </a:r>
          <a:endParaRPr lang="en-IN" sz="1600" kern="1200"/>
        </a:p>
      </dsp:txBody>
      <dsp:txXfrm>
        <a:off x="30157" y="44442"/>
        <a:ext cx="8249813" cy="5574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648BB-C557-48AD-B16D-7CE5E7A4E466}">
      <dsp:nvSpPr>
        <dsp:cNvPr id="0" name=""/>
        <dsp:cNvSpPr/>
      </dsp:nvSpPr>
      <dsp:spPr>
        <a:xfrm>
          <a:off x="0" y="3017005"/>
          <a:ext cx="11029615" cy="66004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One or More Ways To Support or Prevent These Impacts</a:t>
          </a:r>
        </a:p>
      </dsp:txBody>
      <dsp:txXfrm>
        <a:off x="0" y="3017005"/>
        <a:ext cx="11029615" cy="660047"/>
      </dsp:txXfrm>
    </dsp:sp>
    <dsp:sp modelId="{7D77CA25-4FDC-497F-ACA4-0F7C7C94DBEB}">
      <dsp:nvSpPr>
        <dsp:cNvPr id="0" name=""/>
        <dsp:cNvSpPr/>
      </dsp:nvSpPr>
      <dsp:spPr>
        <a:xfrm rot="10800000">
          <a:off x="0" y="2011753"/>
          <a:ext cx="11029615" cy="1015152"/>
        </a:xfrm>
        <a:prstGeom prst="upArrowCallou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a:t>One or More Impacts</a:t>
          </a:r>
        </a:p>
      </dsp:txBody>
      <dsp:txXfrm rot="10800000">
        <a:off x="0" y="2011753"/>
        <a:ext cx="11029615" cy="659615"/>
      </dsp:txXfrm>
    </dsp:sp>
    <dsp:sp modelId="{4F0B9829-2835-46C0-84E9-1F88448E50BE}">
      <dsp:nvSpPr>
        <dsp:cNvPr id="0" name=""/>
        <dsp:cNvSpPr/>
      </dsp:nvSpPr>
      <dsp:spPr>
        <a:xfrm rot="10800000">
          <a:off x="0" y="1006502"/>
          <a:ext cx="11029615" cy="1015152"/>
        </a:xfrm>
        <a:prstGeom prst="upArrowCallou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a:t>One or More Actors</a:t>
          </a:r>
        </a:p>
      </dsp:txBody>
      <dsp:txXfrm rot="10800000">
        <a:off x="0" y="1006502"/>
        <a:ext cx="11029615" cy="659615"/>
      </dsp:txXfrm>
    </dsp:sp>
    <dsp:sp modelId="{A4C90627-839B-4119-BD40-2138525E2FB4}">
      <dsp:nvSpPr>
        <dsp:cNvPr id="0" name=""/>
        <dsp:cNvSpPr/>
      </dsp:nvSpPr>
      <dsp:spPr>
        <a:xfrm rot="10800000">
          <a:off x="0" y="1250"/>
          <a:ext cx="11029615" cy="1015152"/>
        </a:xfrm>
        <a:prstGeom prst="upArrowCallou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a:t>Business Goal</a:t>
          </a:r>
        </a:p>
      </dsp:txBody>
      <dsp:txXfrm rot="10800000">
        <a:off x="0" y="1250"/>
        <a:ext cx="11029615" cy="6596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A6C36-752E-4BC4-B1F2-50EB4FE22EEC}">
      <dsp:nvSpPr>
        <dsp:cNvPr id="0" name=""/>
        <dsp:cNvSpPr/>
      </dsp:nvSpPr>
      <dsp:spPr>
        <a:xfrm>
          <a:off x="0" y="1180141"/>
          <a:ext cx="11029615" cy="2496504"/>
        </a:xfrm>
        <a:prstGeom prst="rect">
          <a:avLst/>
        </a:prstGeom>
        <a:noFill/>
        <a:ln w="22225" cap="rnd" cmpd="sng" algn="ctr">
          <a:solidFill>
            <a:srgbClr val="969FA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2"/>
              </a:solidFill>
              <a:latin typeface="+mn-lt"/>
              <a:ea typeface="+mn-ea"/>
              <a:cs typeface="+mn-cs"/>
            </a:rPr>
            <a:t>Customer or Team that could help or hinder the project from achieving the goal.</a:t>
          </a:r>
        </a:p>
      </dsp:txBody>
      <dsp:txXfrm>
        <a:off x="0" y="1180141"/>
        <a:ext cx="11029615" cy="2496504"/>
      </dsp:txXfrm>
    </dsp:sp>
    <dsp:sp modelId="{911B0C20-9E59-4EC2-BC8C-79079B51282F}">
      <dsp:nvSpPr>
        <dsp:cNvPr id="0" name=""/>
        <dsp:cNvSpPr/>
      </dsp:nvSpPr>
      <dsp:spPr>
        <a:xfrm rot="10800000">
          <a:off x="2877626" y="1656"/>
          <a:ext cx="5274361" cy="1215932"/>
        </a:xfrm>
        <a:prstGeom prst="upArrowCallout">
          <a:avLst/>
        </a:prstGeom>
        <a:solidFill>
          <a:schemeClr val="accent3">
            <a:hueOff val="-8402582"/>
            <a:satOff val="-47330"/>
            <a:lumOff val="17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t>Actors</a:t>
          </a:r>
        </a:p>
      </dsp:txBody>
      <dsp:txXfrm rot="10800000">
        <a:off x="2877626" y="1656"/>
        <a:ext cx="5274361" cy="7900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019F6-853A-4A22-8F08-C2C647ED7055}" type="datetimeFigureOut">
              <a:rPr lang="en-IN" smtClean="0"/>
              <a:t>22-09-2016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1C442-B721-4A1D-B739-CB49F865361D}" type="slidenum">
              <a:rPr lang="en-IN" smtClean="0"/>
              <a:t>‹#›</a:t>
            </a:fld>
            <a:endParaRPr lang="en-IN"/>
          </a:p>
        </p:txBody>
      </p:sp>
    </p:spTree>
    <p:extLst>
      <p:ext uri="{BB962C8B-B14F-4D97-AF65-F5344CB8AC3E}">
        <p14:creationId xmlns:p14="http://schemas.microsoft.com/office/powerpoint/2010/main" val="99268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9/22/2016</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9/22/2016</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9/22/2016</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9/22/2016</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9/22/2016</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Behaviour Driven development AKA BDD</a:t>
            </a:r>
          </a:p>
        </p:txBody>
      </p:sp>
      <p:sp>
        <p:nvSpPr>
          <p:cNvPr id="3" name="Subtitle 2"/>
          <p:cNvSpPr>
            <a:spLocks noGrp="1"/>
          </p:cNvSpPr>
          <p:nvPr>
            <p:ph type="subTitle" idx="1"/>
          </p:nvPr>
        </p:nvSpPr>
        <p:spPr/>
        <p:txBody>
          <a:bodyPr>
            <a:normAutofit/>
          </a:bodyPr>
          <a:lstStyle/>
          <a:p>
            <a:r>
              <a:rPr lang="en-IN" sz="2400" b="1" dirty="0"/>
              <a:t>Software that matters</a:t>
            </a:r>
          </a:p>
        </p:txBody>
      </p:sp>
    </p:spTree>
    <p:extLst>
      <p:ext uri="{BB962C8B-B14F-4D97-AF65-F5344CB8AC3E}">
        <p14:creationId xmlns:p14="http://schemas.microsoft.com/office/powerpoint/2010/main" val="1393395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CO-ORDINATES of bdd</a:t>
            </a:r>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4043448678"/>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8531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Starting with A Goal</a:t>
            </a:r>
            <a:endParaRPr lang="en-IN" dirty="0"/>
          </a:p>
        </p:txBody>
      </p:sp>
      <p:pic>
        <p:nvPicPr>
          <p:cNvPr id="4" name="Content Placeholder 3"/>
          <p:cNvPicPr>
            <a:picLocks noGrp="1" noChangeAspect="1"/>
          </p:cNvPicPr>
          <p:nvPr>
            <p:ph idx="1"/>
          </p:nvPr>
        </p:nvPicPr>
        <p:blipFill>
          <a:blip r:embed="rId2"/>
          <a:stretch>
            <a:fillRect/>
          </a:stretch>
        </p:blipFill>
        <p:spPr>
          <a:xfrm>
            <a:off x="9284677" y="2892145"/>
            <a:ext cx="2457450" cy="1866900"/>
          </a:xfrm>
          <a:pattFill prst="pct5">
            <a:fgClr>
              <a:schemeClr val="accent1"/>
            </a:fgClr>
            <a:bgClr>
              <a:schemeClr val="bg1"/>
            </a:bgClr>
          </a:pattFill>
        </p:spPr>
      </p:pic>
      <p:graphicFrame>
        <p:nvGraphicFramePr>
          <p:cNvPr id="11" name="Diagram 10"/>
          <p:cNvGraphicFramePr/>
          <p:nvPr>
            <p:extLst>
              <p:ext uri="{D42A27DB-BD31-4B8C-83A1-F6EECF244321}">
                <p14:modId xmlns:p14="http://schemas.microsoft.com/office/powerpoint/2010/main" val="4251733025"/>
              </p:ext>
            </p:extLst>
          </p:nvPr>
        </p:nvGraphicFramePr>
        <p:xfrm>
          <a:off x="478302" y="2138288"/>
          <a:ext cx="8806375" cy="3374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631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S.M.A.R.T Goal</a:t>
            </a:r>
            <a:endParaRPr lang="en-IN" dirty="0"/>
          </a:p>
        </p:txBody>
      </p:sp>
      <p:pic>
        <p:nvPicPr>
          <p:cNvPr id="4" name="Content Placeholder 3"/>
          <p:cNvPicPr>
            <a:picLocks noGrp="1" noChangeAspect="1"/>
          </p:cNvPicPr>
          <p:nvPr>
            <p:ph idx="1"/>
          </p:nvPr>
        </p:nvPicPr>
        <p:blipFill>
          <a:blip r:embed="rId2"/>
          <a:stretch>
            <a:fillRect/>
          </a:stretch>
        </p:blipFill>
        <p:spPr>
          <a:xfrm>
            <a:off x="432224" y="2097014"/>
            <a:ext cx="3659106" cy="2779786"/>
          </a:xfrm>
          <a:pattFill prst="pct5">
            <a:fgClr>
              <a:schemeClr val="accent1"/>
            </a:fgClr>
            <a:bgClr>
              <a:schemeClr val="bg1"/>
            </a:bgClr>
          </a:pattFill>
        </p:spPr>
      </p:pic>
      <p:graphicFrame>
        <p:nvGraphicFramePr>
          <p:cNvPr id="6" name="Diagram 5"/>
          <p:cNvGraphicFramePr/>
          <p:nvPr>
            <p:extLst>
              <p:ext uri="{D42A27DB-BD31-4B8C-83A1-F6EECF244321}">
                <p14:modId xmlns:p14="http://schemas.microsoft.com/office/powerpoint/2010/main" val="297697438"/>
              </p:ext>
            </p:extLst>
          </p:nvPr>
        </p:nvGraphicFramePr>
        <p:xfrm>
          <a:off x="4311228" y="1884978"/>
          <a:ext cx="6529050" cy="46615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628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S.M.A.R.T Goal</a:t>
            </a:r>
            <a:endParaRPr lang="en-IN" dirty="0"/>
          </a:p>
        </p:txBody>
      </p:sp>
      <p:pic>
        <p:nvPicPr>
          <p:cNvPr id="4" name="Content Placeholder 3"/>
          <p:cNvPicPr>
            <a:picLocks noGrp="1" noChangeAspect="1"/>
          </p:cNvPicPr>
          <p:nvPr>
            <p:ph idx="1"/>
          </p:nvPr>
        </p:nvPicPr>
        <p:blipFill>
          <a:blip r:embed="rId2"/>
          <a:stretch>
            <a:fillRect/>
          </a:stretch>
        </p:blipFill>
        <p:spPr>
          <a:xfrm>
            <a:off x="8694440" y="4200938"/>
            <a:ext cx="3497560" cy="2657061"/>
          </a:xfrm>
          <a:pattFill prst="pct5">
            <a:fgClr>
              <a:schemeClr val="accent1"/>
            </a:fgClr>
            <a:bgClr>
              <a:schemeClr val="bg1"/>
            </a:bgClr>
          </a:pattFill>
        </p:spPr>
      </p:pic>
      <p:sp>
        <p:nvSpPr>
          <p:cNvPr id="3" name="TextBox 2"/>
          <p:cNvSpPr txBox="1"/>
          <p:nvPr/>
        </p:nvSpPr>
        <p:spPr>
          <a:xfrm>
            <a:off x="554688" y="2160105"/>
            <a:ext cx="5316025" cy="830997"/>
          </a:xfrm>
          <a:prstGeom prst="rect">
            <a:avLst/>
          </a:prstGeom>
          <a:gradFill flip="none" rotWithShape="1">
            <a:gsLst>
              <a:gs pos="0">
                <a:srgbClr val="F9B934">
                  <a:tint val="66000"/>
                  <a:satMod val="160000"/>
                </a:srgbClr>
              </a:gs>
              <a:gs pos="50000">
                <a:srgbClr val="F9B934">
                  <a:tint val="44500"/>
                  <a:satMod val="160000"/>
                </a:srgbClr>
              </a:gs>
              <a:gs pos="100000">
                <a:srgbClr val="F9B934">
                  <a:tint val="23500"/>
                  <a:satMod val="160000"/>
                </a:srgbClr>
              </a:gs>
            </a:gsLst>
            <a:lin ang="0" scaled="1"/>
            <a:tileRect/>
          </a:gradFill>
        </p:spPr>
        <p:txBody>
          <a:bodyPr wrap="square" rtlCol="0">
            <a:spAutoFit/>
          </a:bodyPr>
          <a:lstStyle/>
          <a:p>
            <a:pPr algn="just"/>
            <a:r>
              <a:rPr lang="en-IN" sz="2400" dirty="0"/>
              <a:t>“</a:t>
            </a:r>
            <a:r>
              <a:rPr lang="en-US" sz="2400" dirty="0"/>
              <a:t>We are going to generate more revenue</a:t>
            </a:r>
          </a:p>
          <a:p>
            <a:pPr algn="just"/>
            <a:r>
              <a:rPr lang="en-US" sz="2400" dirty="0"/>
              <a:t>	 by making more sales”</a:t>
            </a:r>
            <a:endParaRPr lang="en-IN" sz="2400" dirty="0"/>
          </a:p>
        </p:txBody>
      </p:sp>
      <p:sp>
        <p:nvSpPr>
          <p:cNvPr id="7" name="TextBox 6"/>
          <p:cNvSpPr txBox="1"/>
          <p:nvPr/>
        </p:nvSpPr>
        <p:spPr>
          <a:xfrm>
            <a:off x="3145488" y="3969026"/>
            <a:ext cx="5680459" cy="1200329"/>
          </a:xfrm>
          <a:prstGeom prst="rect">
            <a:avLst/>
          </a:prstGeom>
          <a:gradFill flip="none" rotWithShape="1">
            <a:gsLst>
              <a:gs pos="0">
                <a:srgbClr val="91CD2F">
                  <a:tint val="66000"/>
                  <a:satMod val="160000"/>
                </a:srgbClr>
              </a:gs>
              <a:gs pos="50000">
                <a:srgbClr val="91CD2F">
                  <a:tint val="44500"/>
                  <a:satMod val="160000"/>
                </a:srgbClr>
              </a:gs>
              <a:gs pos="100000">
                <a:srgbClr val="91CD2F">
                  <a:tint val="23500"/>
                  <a:satMod val="160000"/>
                </a:srgbClr>
              </a:gs>
            </a:gsLst>
            <a:lin ang="0" scaled="1"/>
            <a:tileRect/>
          </a:gradFill>
        </p:spPr>
        <p:txBody>
          <a:bodyPr wrap="square" rtlCol="0">
            <a:spAutoFit/>
          </a:bodyPr>
          <a:lstStyle/>
          <a:p>
            <a:pPr algn="ctr"/>
            <a:r>
              <a:rPr lang="en-IN" sz="2400" dirty="0"/>
              <a:t>“</a:t>
            </a:r>
            <a:r>
              <a:rPr lang="en-US" sz="2400" dirty="0"/>
              <a:t>We are planning to achieve a 15% increase </a:t>
            </a:r>
          </a:p>
          <a:p>
            <a:pPr algn="ctr"/>
            <a:r>
              <a:rPr lang="en-US" sz="2400" dirty="0"/>
              <a:t>in revenue through our online channels in </a:t>
            </a:r>
          </a:p>
          <a:p>
            <a:pPr algn="ctr"/>
            <a:r>
              <a:rPr lang="en-US" sz="2400" dirty="0"/>
              <a:t>6 months”</a:t>
            </a:r>
            <a:endParaRPr lang="en-IN" sz="2400" dirty="0"/>
          </a:p>
        </p:txBody>
      </p:sp>
      <p:sp>
        <p:nvSpPr>
          <p:cNvPr id="5" name="Arrow: Left 4"/>
          <p:cNvSpPr/>
          <p:nvPr/>
        </p:nvSpPr>
        <p:spPr>
          <a:xfrm>
            <a:off x="5959213" y="2162590"/>
            <a:ext cx="3366052" cy="878316"/>
          </a:xfrm>
          <a:prstGeom prst="leftArrow">
            <a:avLst/>
          </a:prstGeom>
          <a:noFill/>
          <a:ln>
            <a:solidFill>
              <a:srgbClr val="F8B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F9B537"/>
                </a:solidFill>
              </a:rPr>
              <a:t>Not S.M.A.R.T</a:t>
            </a:r>
            <a:endParaRPr lang="en-IN" dirty="0">
              <a:solidFill>
                <a:srgbClr val="F9B537"/>
              </a:solidFill>
            </a:endParaRPr>
          </a:p>
        </p:txBody>
      </p:sp>
      <p:sp>
        <p:nvSpPr>
          <p:cNvPr id="8" name="Arrow: Right 7"/>
          <p:cNvSpPr/>
          <p:nvPr/>
        </p:nvSpPr>
        <p:spPr>
          <a:xfrm>
            <a:off x="384313" y="4081671"/>
            <a:ext cx="2734671" cy="927652"/>
          </a:xfrm>
          <a:prstGeom prst="rightArrow">
            <a:avLst/>
          </a:prstGeom>
          <a:noFill/>
          <a:ln>
            <a:solidFill>
              <a:srgbClr val="91CD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91CD2F"/>
                </a:solidFill>
              </a:rPr>
              <a:t>S.M.A.R.T</a:t>
            </a:r>
            <a:endParaRPr lang="en-IN" dirty="0">
              <a:solidFill>
                <a:srgbClr val="91CD2F"/>
              </a:solidFill>
            </a:endParaRPr>
          </a:p>
        </p:txBody>
      </p:sp>
      <p:graphicFrame>
        <p:nvGraphicFramePr>
          <p:cNvPr id="10" name="Diagram 9"/>
          <p:cNvGraphicFramePr/>
          <p:nvPr>
            <p:extLst>
              <p:ext uri="{D42A27DB-BD31-4B8C-83A1-F6EECF244321}">
                <p14:modId xmlns:p14="http://schemas.microsoft.com/office/powerpoint/2010/main" val="2571427744"/>
              </p:ext>
            </p:extLst>
          </p:nvPr>
        </p:nvGraphicFramePr>
        <p:xfrm>
          <a:off x="384313" y="5751443"/>
          <a:ext cx="8310127"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933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Impact Mapping</a:t>
            </a:r>
          </a:p>
        </p:txBody>
      </p:sp>
      <p:sp>
        <p:nvSpPr>
          <p:cNvPr id="3" name="Content Placeholder 2"/>
          <p:cNvSpPr>
            <a:spLocks noGrp="1"/>
          </p:cNvSpPr>
          <p:nvPr>
            <p:ph idx="1"/>
          </p:nvPr>
        </p:nvSpPr>
        <p:spPr/>
        <p:txBody>
          <a:bodyPr/>
          <a:lstStyle/>
          <a:p>
            <a:pPr marL="0" indent="0">
              <a:buNone/>
            </a:pPr>
            <a:r>
              <a:rPr lang="en-IN" sz="2800" b="1" dirty="0"/>
              <a:t>Now we have sets our goal its time for Impact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1118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Impact Mapping</a:t>
            </a:r>
            <a:endParaRPr lang="en-IN" dirty="0"/>
          </a:p>
        </p:txBody>
      </p:sp>
      <p:sp>
        <p:nvSpPr>
          <p:cNvPr id="3" name="Content Placeholder 2"/>
          <p:cNvSpPr>
            <a:spLocks noGrp="1"/>
          </p:cNvSpPr>
          <p:nvPr>
            <p:ph idx="1"/>
          </p:nvPr>
        </p:nvSpPr>
        <p:spPr/>
        <p:txBody>
          <a:bodyPr>
            <a:normAutofit/>
          </a:bodyPr>
          <a:lstStyle/>
          <a:p>
            <a:r>
              <a:rPr lang="en-IN" sz="2400" dirty="0"/>
              <a:t>Don’t add features to applications just for sake of more features.</a:t>
            </a:r>
          </a:p>
          <a:p>
            <a:r>
              <a:rPr lang="en-IN" sz="2400" dirty="0"/>
              <a:t>Its not always a case that to achieve a goal you have to add a new feature.</a:t>
            </a:r>
          </a:p>
          <a:p>
            <a:r>
              <a:rPr lang="en-US" sz="2400" dirty="0"/>
              <a:t>It is important to understand that not all of these features need the same level of attention, care, or even development practice, and it can be easy to spread the development team’s attention too thinly across an entire backlog.</a:t>
            </a:r>
            <a:endParaRPr lang="en-IN" sz="2400" dirty="0"/>
          </a:p>
          <a:p>
            <a:endParaRPr lang="en-IN" sz="2400" dirty="0"/>
          </a:p>
        </p:txBody>
      </p:sp>
    </p:spTree>
    <p:extLst>
      <p:ext uri="{BB962C8B-B14F-4D97-AF65-F5344CB8AC3E}">
        <p14:creationId xmlns:p14="http://schemas.microsoft.com/office/powerpoint/2010/main" val="190274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IMPACT MAPPING</a:t>
            </a:r>
          </a:p>
        </p:txBody>
      </p:sp>
      <p:sp>
        <p:nvSpPr>
          <p:cNvPr id="3" name="Content Placeholder 2"/>
          <p:cNvSpPr>
            <a:spLocks noGrp="1"/>
          </p:cNvSpPr>
          <p:nvPr>
            <p:ph idx="1"/>
          </p:nvPr>
        </p:nvSpPr>
        <p:spPr/>
        <p:txBody>
          <a:bodyPr>
            <a:normAutofit/>
          </a:bodyPr>
          <a:lstStyle/>
          <a:p>
            <a:r>
              <a:rPr lang="en-US" sz="3200" i="1" dirty="0"/>
              <a:t>Impact Mapping is a technique that helps you to outline all the alternative ways to reach your decided goal by analyzing users’ behavior. We assume that software cannot achieve business goals on its own. The only way software can get us closer to the goal is by supporting particular human behaviors.</a:t>
            </a:r>
            <a:endParaRPr lang="en-IN" sz="3200" dirty="0"/>
          </a:p>
        </p:txBody>
      </p:sp>
    </p:spTree>
    <p:extLst>
      <p:ext uri="{BB962C8B-B14F-4D97-AF65-F5344CB8AC3E}">
        <p14:creationId xmlns:p14="http://schemas.microsoft.com/office/powerpoint/2010/main" val="2664890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Levels of impact map</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940112"/>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762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Levels of impact map</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50874779"/>
              </p:ext>
            </p:extLst>
          </p:nvPr>
        </p:nvGraphicFramePr>
        <p:xfrm>
          <a:off x="581192" y="1915453"/>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9557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Levels of impact map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1371479"/>
              </p:ext>
            </p:extLst>
          </p:nvPr>
        </p:nvGraphicFramePr>
        <p:xfrm>
          <a:off x="581193" y="1928705"/>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74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dirty="0"/>
              <a:t>BDD</a:t>
            </a:r>
            <a:endParaRPr lang="en-IN" dirty="0"/>
          </a:p>
        </p:txBody>
      </p:sp>
      <p:sp>
        <p:nvSpPr>
          <p:cNvPr id="3" name="Content Placeholder 2"/>
          <p:cNvSpPr>
            <a:spLocks noGrp="1"/>
          </p:cNvSpPr>
          <p:nvPr>
            <p:ph idx="1"/>
          </p:nvPr>
        </p:nvSpPr>
        <p:spPr/>
        <p:txBody>
          <a:bodyPr>
            <a:normAutofit/>
          </a:bodyPr>
          <a:lstStyle/>
          <a:p>
            <a:r>
              <a:rPr lang="en-IN" sz="5400" dirty="0"/>
              <a:t>WHY ? </a:t>
            </a:r>
          </a:p>
          <a:p>
            <a:r>
              <a:rPr lang="en-IN" sz="5400" dirty="0"/>
              <a:t>WHEN ?</a:t>
            </a:r>
          </a:p>
          <a:p>
            <a:r>
              <a:rPr lang="en-IN" sz="5400" dirty="0"/>
              <a:t>HOW ?</a:t>
            </a:r>
          </a:p>
        </p:txBody>
      </p:sp>
    </p:spTree>
    <p:extLst>
      <p:ext uri="{BB962C8B-B14F-4D97-AF65-F5344CB8AC3E}">
        <p14:creationId xmlns:p14="http://schemas.microsoft.com/office/powerpoint/2010/main" val="2532137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Levels of impact map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9038070"/>
              </p:ext>
            </p:extLst>
          </p:nvPr>
        </p:nvGraphicFramePr>
        <p:xfrm>
          <a:off x="581193" y="18756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5544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Value and complexity analysis</a:t>
            </a:r>
            <a:endParaRPr lang="en-IN"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02569323"/>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892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PLANNING IN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0454004"/>
              </p:ext>
            </p:extLst>
          </p:nvPr>
        </p:nvGraphicFramePr>
        <p:xfrm>
          <a:off x="581192" y="1899138"/>
          <a:ext cx="11029616" cy="4797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606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PLANNING IN EXAMPLES</a:t>
            </a:r>
          </a:p>
        </p:txBody>
      </p:sp>
      <p:sp>
        <p:nvSpPr>
          <p:cNvPr id="3" name="Content Placeholder 2"/>
          <p:cNvSpPr>
            <a:spLocks noGrp="1"/>
          </p:cNvSpPr>
          <p:nvPr>
            <p:ph idx="1"/>
          </p:nvPr>
        </p:nvSpPr>
        <p:spPr>
          <a:xfrm>
            <a:off x="581192" y="2025748"/>
            <a:ext cx="11029615" cy="4620841"/>
          </a:xfrm>
        </p:spPr>
        <p:txBody>
          <a:bodyPr>
            <a:normAutofit/>
          </a:bodyPr>
          <a:lstStyle/>
          <a:p>
            <a:pPr marL="0" lvl="0" indent="0" algn="ctr">
              <a:buNone/>
            </a:pPr>
            <a:r>
              <a:rPr lang="en-US" sz="6000" dirty="0"/>
              <a:t>Big ?</a:t>
            </a:r>
            <a:endParaRPr lang="en-US" sz="2800" dirty="0"/>
          </a:p>
          <a:p>
            <a:pPr lvl="0"/>
            <a:r>
              <a:rPr lang="en-US" sz="2800" dirty="0"/>
              <a:t>R</a:t>
            </a:r>
            <a:r>
              <a:rPr lang="en-US" sz="2800" b="0" i="0" dirty="0"/>
              <a:t>ules do not specify whether to add VAT before delivery cost to the basket total or after.</a:t>
            </a:r>
          </a:p>
          <a:p>
            <a:pPr lvl="0"/>
            <a:r>
              <a:rPr lang="en-US" sz="2800" dirty="0"/>
              <a:t>How should you handle a situation where the basket delivery cost is exactly $20? </a:t>
            </a:r>
          </a:p>
          <a:p>
            <a:pPr lvl="0"/>
            <a:r>
              <a:rPr lang="en-US" sz="2800" dirty="0"/>
              <a:t>What happens if there are multiple products in the basket?</a:t>
            </a:r>
          </a:p>
        </p:txBody>
      </p:sp>
    </p:spTree>
    <p:extLst>
      <p:ext uri="{BB962C8B-B14F-4D97-AF65-F5344CB8AC3E}">
        <p14:creationId xmlns:p14="http://schemas.microsoft.com/office/powerpoint/2010/main" val="241164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PLANNING IN EXAMPLES</a:t>
            </a:r>
          </a:p>
        </p:txBody>
      </p:sp>
      <p:sp>
        <p:nvSpPr>
          <p:cNvPr id="3" name="Content Placeholder 2"/>
          <p:cNvSpPr>
            <a:spLocks noGrp="1"/>
          </p:cNvSpPr>
          <p:nvPr>
            <p:ph idx="1"/>
          </p:nvPr>
        </p:nvSpPr>
        <p:spPr>
          <a:xfrm>
            <a:off x="2714928" y="2039816"/>
            <a:ext cx="6762143" cy="4698610"/>
          </a:xfrm>
        </p:spPr>
        <p:txBody>
          <a:bodyPr>
            <a:noAutofit/>
          </a:bodyPr>
          <a:lstStyle/>
          <a:p>
            <a:pPr lvl="0"/>
            <a:r>
              <a:rPr lang="en-US" sz="2200" b="0" i="0" dirty="0"/>
              <a:t>Given a product is priced at $15, when I add it to the basket, then the total basket price should be $21</a:t>
            </a:r>
          </a:p>
          <a:p>
            <a:pPr lvl="0"/>
            <a:endParaRPr lang="en-US" sz="2200" b="0" i="0" dirty="0"/>
          </a:p>
          <a:p>
            <a:pPr lvl="0"/>
            <a:r>
              <a:rPr lang="en-US" sz="2200" b="0" i="0" dirty="0"/>
              <a:t>Given a product is priced at $25, when I add it to the basket, then the total basket price should be $32</a:t>
            </a:r>
          </a:p>
          <a:p>
            <a:pPr lvl="0"/>
            <a:endParaRPr lang="en-US" sz="2200" b="0" i="0" dirty="0"/>
          </a:p>
          <a:p>
            <a:pPr lvl="0"/>
            <a:r>
              <a:rPr lang="en-US" sz="2200" b="0" i="0" dirty="0"/>
              <a:t>Given a product is priced at $20, when I add it to the basket, then the total basket price should be $26</a:t>
            </a:r>
          </a:p>
        </p:txBody>
      </p:sp>
    </p:spTree>
    <p:extLst>
      <p:ext uri="{BB962C8B-B14F-4D97-AF65-F5344CB8AC3E}">
        <p14:creationId xmlns:p14="http://schemas.microsoft.com/office/powerpoint/2010/main" val="3184272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Ubiquitous language</a:t>
            </a:r>
            <a:endParaRPr lang="en-IN" sz="4000" dirty="0"/>
          </a:p>
        </p:txBody>
      </p:sp>
      <p:sp>
        <p:nvSpPr>
          <p:cNvPr id="4" name="Content Placeholder 3"/>
          <p:cNvSpPr>
            <a:spLocks noGrp="1"/>
          </p:cNvSpPr>
          <p:nvPr>
            <p:ph idx="1"/>
          </p:nvPr>
        </p:nvSpPr>
        <p:spPr/>
        <p:txBody>
          <a:bodyPr>
            <a:normAutofit/>
          </a:bodyPr>
          <a:lstStyle/>
          <a:p>
            <a:r>
              <a:rPr lang="en-US" sz="2800" dirty="0"/>
              <a:t>Almost impossible, to form a two-way communication between groups of people that operate in different business spheres.</a:t>
            </a:r>
          </a:p>
          <a:p>
            <a:r>
              <a:rPr lang="en-US" sz="2800" dirty="0"/>
              <a:t>They can stumble upon situations where both sides use the same language and even words, but imply a different meaning.</a:t>
            </a:r>
            <a:endParaRPr lang="en-IN" sz="2800" dirty="0"/>
          </a:p>
        </p:txBody>
      </p:sp>
    </p:spTree>
    <p:extLst>
      <p:ext uri="{BB962C8B-B14F-4D97-AF65-F5344CB8AC3E}">
        <p14:creationId xmlns:p14="http://schemas.microsoft.com/office/powerpoint/2010/main" val="2739250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Ubiquitous language</a:t>
            </a:r>
            <a:endParaRPr lang="en-IN" sz="4000" dirty="0"/>
          </a:p>
        </p:txBody>
      </p:sp>
      <p:sp>
        <p:nvSpPr>
          <p:cNvPr id="5" name="Thought Bubble: Cloud 4"/>
          <p:cNvSpPr/>
          <p:nvPr/>
        </p:nvSpPr>
        <p:spPr>
          <a:xfrm>
            <a:off x="2152357" y="2546252"/>
            <a:ext cx="2616591" cy="1041010"/>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bevelB w="38100" h="38100"/>
            </a:sp3d>
          </a:bodyPr>
          <a:lstStyle/>
          <a:p>
            <a:pPr algn="ctr"/>
            <a:r>
              <a:rPr lang="en-IN" b="1" dirty="0">
                <a:solidFill>
                  <a:schemeClr val="tx1">
                    <a:lumMod val="85000"/>
                    <a:lumOff val="15000"/>
                  </a:schemeClr>
                </a:solidFill>
              </a:rPr>
              <a:t>Share </a:t>
            </a:r>
            <a:r>
              <a:rPr lang="en-IN" sz="2800" b="1" dirty="0">
                <a:solidFill>
                  <a:schemeClr val="tx1">
                    <a:lumMod val="85000"/>
                    <a:lumOff val="15000"/>
                  </a:schemeClr>
                </a:solidFill>
                <a:effectLst>
                  <a:reflection blurRad="6350" stA="55000" endA="50" endPos="85000" dist="60007" dir="5400000" sy="-100000" algn="bl" rotWithShape="0"/>
                </a:effectLst>
              </a:rPr>
              <a:t>$</a:t>
            </a:r>
            <a:endParaRPr lang="en-IN" b="1" dirty="0">
              <a:solidFill>
                <a:schemeClr val="tx1">
                  <a:lumMod val="85000"/>
                  <a:lumOff val="15000"/>
                </a:schemeClr>
              </a:solidFill>
              <a:effectLst>
                <a:reflection blurRad="6350" stA="55000" endA="50" endPos="85000" dist="60007" dir="5400000" sy="-100000" algn="bl" rotWithShape="0"/>
              </a:effectLst>
            </a:endParaRPr>
          </a:p>
        </p:txBody>
      </p:sp>
      <p:sp>
        <p:nvSpPr>
          <p:cNvPr id="6" name="Thought Bubble: Cloud 5"/>
          <p:cNvSpPr/>
          <p:nvPr/>
        </p:nvSpPr>
        <p:spPr>
          <a:xfrm>
            <a:off x="7988104" y="2546252"/>
            <a:ext cx="2616591" cy="1041010"/>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85000"/>
                    <a:lumOff val="15000"/>
                  </a:schemeClr>
                </a:solidFill>
              </a:rPr>
              <a:t>Share </a:t>
            </a:r>
            <a:endParaRPr lang="en-IN" dirty="0"/>
          </a:p>
        </p:txBody>
      </p:sp>
      <p:pic>
        <p:nvPicPr>
          <p:cNvPr id="8" name="Picture 7"/>
          <p:cNvPicPr>
            <a:picLocks noChangeAspect="1"/>
          </p:cNvPicPr>
          <p:nvPr/>
        </p:nvPicPr>
        <p:blipFill rotWithShape="1">
          <a:blip r:embed="rId2"/>
          <a:srcRect l="3651" t="3369" r="79318" b="54892"/>
          <a:stretch/>
        </p:blipFill>
        <p:spPr>
          <a:xfrm>
            <a:off x="1913210" y="3756072"/>
            <a:ext cx="1322362" cy="2427622"/>
          </a:xfrm>
          <a:prstGeom prst="rect">
            <a:avLst/>
          </a:prstGeom>
        </p:spPr>
      </p:pic>
      <p:pic>
        <p:nvPicPr>
          <p:cNvPr id="1028" name="Picture 4" descr="Image result for person image for ppt"/>
          <p:cNvPicPr>
            <a:picLocks noChangeAspect="1" noChangeArrowheads="1"/>
          </p:cNvPicPr>
          <p:nvPr/>
        </p:nvPicPr>
        <p:blipFill rotWithShape="1">
          <a:blip r:embed="rId3">
            <a:extLst>
              <a:ext uri="{28A0092B-C50C-407E-A947-70E740481C1C}">
                <a14:useLocalDpi xmlns:a14="http://schemas.microsoft.com/office/drawing/2010/main" val="0"/>
              </a:ext>
            </a:extLst>
          </a:blip>
          <a:srcRect l="81459" t="4909" r="5978" b="53770"/>
          <a:stretch/>
        </p:blipFill>
        <p:spPr bwMode="auto">
          <a:xfrm>
            <a:off x="8088922" y="3756072"/>
            <a:ext cx="1012873" cy="2495132"/>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urved Down 9"/>
          <p:cNvSpPr/>
          <p:nvPr/>
        </p:nvSpPr>
        <p:spPr>
          <a:xfrm>
            <a:off x="3601329" y="3882683"/>
            <a:ext cx="4386775" cy="1406769"/>
          </a:xfrm>
          <a:prstGeom prst="curved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2" name="Picture 11"/>
          <p:cNvPicPr>
            <a:picLocks noChangeAspect="1"/>
          </p:cNvPicPr>
          <p:nvPr/>
        </p:nvPicPr>
        <p:blipFill>
          <a:blip r:embed="rId4"/>
          <a:stretch>
            <a:fillRect/>
          </a:stretch>
        </p:blipFill>
        <p:spPr>
          <a:xfrm>
            <a:off x="9521044" y="2811629"/>
            <a:ext cx="523289" cy="523289"/>
          </a:xfrm>
          <a:prstGeom prst="rect">
            <a:avLst/>
          </a:prstGeom>
        </p:spPr>
      </p:pic>
      <p:sp>
        <p:nvSpPr>
          <p:cNvPr id="13" name="Rectangle 12"/>
          <p:cNvSpPr/>
          <p:nvPr/>
        </p:nvSpPr>
        <p:spPr>
          <a:xfrm>
            <a:off x="3898431" y="4969883"/>
            <a:ext cx="3527632" cy="461665"/>
          </a:xfrm>
          <a:prstGeom prst="rect">
            <a:avLst/>
          </a:prstGeom>
          <a:noFill/>
        </p:spPr>
        <p:txBody>
          <a:bodyPr wrap="none" lIns="91440" tIns="45720" rIns="91440" bIns="45720">
            <a:spAutoFit/>
          </a:bodyPr>
          <a:lstStyle/>
          <a:p>
            <a:pPr algn="ctr"/>
            <a:r>
              <a:rPr lang="en-US" sz="2400" b="1" cap="none" spc="50" dirty="0">
                <a:ln w="9525" cmpd="sng">
                  <a:solidFill>
                    <a:schemeClr val="accent1"/>
                  </a:solidFill>
                  <a:prstDash val="solid"/>
                </a:ln>
                <a:solidFill>
                  <a:srgbClr val="70AD47">
                    <a:tint val="1000"/>
                  </a:srgbClr>
                </a:solidFill>
                <a:effectLst>
                  <a:glow rad="38100">
                    <a:schemeClr val="accent1">
                      <a:alpha val="40000"/>
                    </a:schemeClr>
                  </a:glow>
                </a:effectLst>
              </a:rPr>
              <a:t>Design a share feature</a:t>
            </a:r>
          </a:p>
        </p:txBody>
      </p:sp>
    </p:spTree>
    <p:extLst>
      <p:ext uri="{BB962C8B-B14F-4D97-AF65-F5344CB8AC3E}">
        <p14:creationId xmlns:p14="http://schemas.microsoft.com/office/powerpoint/2010/main" val="2624909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Ubiquitous language</a:t>
            </a:r>
            <a:endParaRPr lang="en-IN" sz="4000" dirty="0"/>
          </a:p>
        </p:txBody>
      </p:sp>
      <p:sp>
        <p:nvSpPr>
          <p:cNvPr id="4" name="Content Placeholder 3"/>
          <p:cNvSpPr>
            <a:spLocks noGrp="1"/>
          </p:cNvSpPr>
          <p:nvPr>
            <p:ph idx="1"/>
          </p:nvPr>
        </p:nvSpPr>
        <p:spPr/>
        <p:txBody>
          <a:bodyPr>
            <a:normAutofit/>
          </a:bodyPr>
          <a:lstStyle/>
          <a:p>
            <a:r>
              <a:rPr lang="en-US" sz="2400" dirty="0"/>
              <a:t>BDD attempts to eliminate the cost of translation by reducing the size of feedback loops and using the example-based conversation about each feature before they are built.</a:t>
            </a:r>
          </a:p>
          <a:p>
            <a:r>
              <a:rPr lang="en-US" sz="2400" dirty="0"/>
              <a:t>But just asking for examples is not enough, because different sides will use different language to produce examples, eventually causing discrepancies. </a:t>
            </a:r>
          </a:p>
          <a:p>
            <a:r>
              <a:rPr lang="en-US" sz="2400" dirty="0"/>
              <a:t>The solution for this problem is the concept the BDD community borrowed from DDD (Domain Driven Design): ubiquitous language.</a:t>
            </a:r>
            <a:endParaRPr lang="en-IN" sz="3600" dirty="0"/>
          </a:p>
        </p:txBody>
      </p:sp>
    </p:spTree>
    <p:extLst>
      <p:ext uri="{BB962C8B-B14F-4D97-AF65-F5344CB8AC3E}">
        <p14:creationId xmlns:p14="http://schemas.microsoft.com/office/powerpoint/2010/main" val="2418712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Introducing the 3 amigos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91755442"/>
              </p:ext>
            </p:extLst>
          </p:nvPr>
        </p:nvGraphicFramePr>
        <p:xfrm>
          <a:off x="581192" y="2180496"/>
          <a:ext cx="11029616" cy="4543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526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Introducing the 3 amigos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4745908"/>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0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Who bring bdd ?</a:t>
            </a:r>
            <a:endParaRPr lang="en-IN" dirty="0"/>
          </a:p>
        </p:txBody>
      </p:sp>
      <p:pic>
        <p:nvPicPr>
          <p:cNvPr id="4" name="Content Placeholder 3"/>
          <p:cNvPicPr>
            <a:picLocks noGrp="1" noChangeAspect="1"/>
          </p:cNvPicPr>
          <p:nvPr>
            <p:ph idx="1"/>
          </p:nvPr>
        </p:nvPicPr>
        <p:blipFill>
          <a:blip r:embed="rId2"/>
          <a:stretch>
            <a:fillRect/>
          </a:stretch>
        </p:blipFill>
        <p:spPr>
          <a:xfrm>
            <a:off x="390597" y="1815673"/>
            <a:ext cx="5206635" cy="1968536"/>
          </a:xfrm>
        </p:spPr>
      </p:pic>
      <p:sp>
        <p:nvSpPr>
          <p:cNvPr id="5" name="Rectangle 4"/>
          <p:cNvSpPr/>
          <p:nvPr/>
        </p:nvSpPr>
        <p:spPr>
          <a:xfrm>
            <a:off x="390597" y="3883926"/>
            <a:ext cx="11220211" cy="923330"/>
          </a:xfrm>
          <a:prstGeom prst="rect">
            <a:avLst/>
          </a:prstGeom>
        </p:spPr>
        <p:txBody>
          <a:bodyPr wrap="square">
            <a:spAutoFit/>
          </a:bodyPr>
          <a:lstStyle/>
          <a:p>
            <a:r>
              <a:rPr lang="en-US" dirty="0">
                <a:solidFill>
                  <a:srgbClr val="555555"/>
                </a:solidFill>
                <a:latin typeface="Open Sans"/>
              </a:rPr>
              <a:t>He is a technology and organizational consultant who helps business leaders, managers and software teams deliver quickly, successfully and sustainably. </a:t>
            </a:r>
          </a:p>
          <a:p>
            <a:r>
              <a:rPr lang="en-US" dirty="0">
                <a:solidFill>
                  <a:srgbClr val="555555"/>
                </a:solidFill>
                <a:latin typeface="Open Sans"/>
              </a:rPr>
              <a:t>Dan’s background in software delivery, Lean operations, coaching and organizational change.</a:t>
            </a:r>
            <a:endParaRPr lang="en-IN" dirty="0"/>
          </a:p>
        </p:txBody>
      </p:sp>
    </p:spTree>
    <p:extLst>
      <p:ext uri="{BB962C8B-B14F-4D97-AF65-F5344CB8AC3E}">
        <p14:creationId xmlns:p14="http://schemas.microsoft.com/office/powerpoint/2010/main" val="1115738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Introducing the 3 amigos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72130644"/>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358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Introducing the 3 amigos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64087403"/>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9890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Introducing the 3 amigos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53332586"/>
              </p:ext>
            </p:extLst>
          </p:nvPr>
        </p:nvGraphicFramePr>
        <p:xfrm>
          <a:off x="581192" y="2180496"/>
          <a:ext cx="11029615" cy="4501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69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3 Amigos</a:t>
            </a:r>
          </a:p>
        </p:txBody>
      </p:sp>
      <p:sp>
        <p:nvSpPr>
          <p:cNvPr id="3" name="Content Placeholder 2"/>
          <p:cNvSpPr>
            <a:spLocks noGrp="1"/>
          </p:cNvSpPr>
          <p:nvPr>
            <p:ph idx="1"/>
          </p:nvPr>
        </p:nvSpPr>
        <p:spPr/>
        <p:txBody>
          <a:bodyPr>
            <a:normAutofit/>
          </a:bodyPr>
          <a:lstStyle/>
          <a:p>
            <a:r>
              <a:rPr lang="en-US" sz="3200" i="1" dirty="0"/>
              <a:t>The core premise of BDD is not to replace these different expertise, but to move them all in one room and have a meaningful discussion about each feature before development starts. </a:t>
            </a:r>
            <a:r>
              <a:rPr lang="en-US" sz="3200" b="1" i="1" dirty="0"/>
              <a:t>This process is called the Three Amigos or an Example Workshop and must be conducted before the team or a developer commits to deliver the feature in question.</a:t>
            </a:r>
            <a:endParaRPr lang="en-IN" sz="3200" b="1" i="1" dirty="0"/>
          </a:p>
        </p:txBody>
      </p:sp>
    </p:spTree>
    <p:extLst>
      <p:ext uri="{BB962C8B-B14F-4D97-AF65-F5344CB8AC3E}">
        <p14:creationId xmlns:p14="http://schemas.microsoft.com/office/powerpoint/2010/main" val="2040235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Development through examples</a:t>
            </a:r>
            <a:endParaRPr lang="en-IN"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5763084"/>
              </p:ext>
            </p:extLst>
          </p:nvPr>
        </p:nvGraphicFramePr>
        <p:xfrm>
          <a:off x="386725" y="2194564"/>
          <a:ext cx="11418550" cy="4164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6770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Gherkin FORMAT &amp; SYNTAX</a:t>
            </a:r>
          </a:p>
        </p:txBody>
      </p:sp>
      <p:sp>
        <p:nvSpPr>
          <p:cNvPr id="3" name="Content Placeholder 2"/>
          <p:cNvSpPr>
            <a:spLocks noGrp="1"/>
          </p:cNvSpPr>
          <p:nvPr>
            <p:ph idx="1"/>
          </p:nvPr>
        </p:nvSpPr>
        <p:spPr>
          <a:xfrm>
            <a:off x="581192" y="2180496"/>
            <a:ext cx="11029615" cy="4529793"/>
          </a:xfrm>
        </p:spPr>
        <p:txBody>
          <a:bodyPr>
            <a:normAutofit/>
          </a:bodyPr>
          <a:lstStyle/>
          <a:p>
            <a:r>
              <a:rPr lang="en-US" sz="2400" dirty="0"/>
              <a:t>Gherkin files are plain-text and have the extension </a:t>
            </a:r>
            <a:r>
              <a:rPr lang="en-US" sz="2400" b="1" dirty="0"/>
              <a:t>.feature</a:t>
            </a:r>
          </a:p>
          <a:p>
            <a:r>
              <a:rPr lang="en-US" sz="2400" dirty="0"/>
              <a:t>Keywords: </a:t>
            </a:r>
          </a:p>
          <a:p>
            <a:pPr lvl="1"/>
            <a:r>
              <a:rPr lang="en-US" sz="2200" dirty="0"/>
              <a:t>Feature  					• And </a:t>
            </a:r>
          </a:p>
          <a:p>
            <a:pPr lvl="1"/>
            <a:r>
              <a:rPr lang="en-US" sz="2200" dirty="0"/>
              <a:t>Background     			• But </a:t>
            </a:r>
          </a:p>
          <a:p>
            <a:pPr lvl="1"/>
            <a:r>
              <a:rPr lang="en-US" sz="2200" dirty="0"/>
              <a:t>Scenario 					• * </a:t>
            </a:r>
          </a:p>
          <a:p>
            <a:pPr lvl="1"/>
            <a:r>
              <a:rPr lang="en-US" sz="2200" dirty="0"/>
              <a:t>Given 						• Scenario Outline </a:t>
            </a:r>
          </a:p>
          <a:p>
            <a:pPr lvl="1"/>
            <a:r>
              <a:rPr lang="en-US" sz="2200" dirty="0"/>
              <a:t>When </a:t>
            </a:r>
          </a:p>
          <a:p>
            <a:pPr lvl="1"/>
            <a:r>
              <a:rPr lang="en-US" sz="2200" dirty="0"/>
              <a:t>Then</a:t>
            </a:r>
            <a:endParaRPr lang="en-IN" sz="2200" dirty="0"/>
          </a:p>
        </p:txBody>
      </p:sp>
    </p:spTree>
    <p:extLst>
      <p:ext uri="{BB962C8B-B14F-4D97-AF65-F5344CB8AC3E}">
        <p14:creationId xmlns:p14="http://schemas.microsoft.com/office/powerpoint/2010/main" val="2996899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Feature</a:t>
            </a:r>
          </a:p>
        </p:txBody>
      </p:sp>
      <p:sp>
        <p:nvSpPr>
          <p:cNvPr id="3" name="Content Placeholder 2"/>
          <p:cNvSpPr>
            <a:spLocks noGrp="1"/>
          </p:cNvSpPr>
          <p:nvPr>
            <p:ph idx="1"/>
          </p:nvPr>
        </p:nvSpPr>
        <p:spPr>
          <a:xfrm>
            <a:off x="581192" y="2180496"/>
            <a:ext cx="11029615" cy="4445387"/>
          </a:xfrm>
        </p:spPr>
        <p:txBody>
          <a:bodyPr>
            <a:noAutofit/>
          </a:bodyPr>
          <a:lstStyle/>
          <a:p>
            <a:r>
              <a:rPr lang="en-US" sz="2800" dirty="0"/>
              <a:t>The </a:t>
            </a:r>
            <a:r>
              <a:rPr lang="en-US" sz="2800" b="1" dirty="0"/>
              <a:t>feature</a:t>
            </a:r>
            <a:r>
              <a:rPr lang="en-US" sz="2800" dirty="0"/>
              <a:t> keyword is used to group a set of tests (scenarios) </a:t>
            </a:r>
          </a:p>
          <a:p>
            <a:pPr lvl="1"/>
            <a:r>
              <a:rPr lang="en-US" sz="2400" dirty="0"/>
              <a:t>The text on the same line as the keyword is considered the name of the feature </a:t>
            </a:r>
          </a:p>
          <a:p>
            <a:pPr lvl="1"/>
            <a:r>
              <a:rPr lang="en-US" sz="2400" dirty="0"/>
              <a:t>All text between the initial line and a line that starts with </a:t>
            </a:r>
            <a:r>
              <a:rPr lang="en-US" sz="2400" b="1" dirty="0"/>
              <a:t>Scenario</a:t>
            </a:r>
            <a:r>
              <a:rPr lang="en-US" sz="2400" dirty="0"/>
              <a:t>, </a:t>
            </a:r>
            <a:r>
              <a:rPr lang="en-US" sz="2400" b="1" dirty="0"/>
              <a:t>Background</a:t>
            </a:r>
            <a:r>
              <a:rPr lang="en-US" sz="2400" dirty="0"/>
              <a:t>, or </a:t>
            </a:r>
            <a:r>
              <a:rPr lang="en-US" sz="2400" b="1" dirty="0"/>
              <a:t>Scenario</a:t>
            </a:r>
            <a:r>
              <a:rPr lang="en-US" sz="2400" dirty="0"/>
              <a:t> </a:t>
            </a:r>
            <a:r>
              <a:rPr lang="en-US" sz="2400" b="1" dirty="0"/>
              <a:t>Outline</a:t>
            </a:r>
            <a:r>
              <a:rPr lang="en-US" sz="2400" dirty="0"/>
              <a:t> is considered part of a feature’s description.</a:t>
            </a:r>
          </a:p>
          <a:p>
            <a:r>
              <a:rPr lang="en-US" sz="2400" dirty="0"/>
              <a:t>It is conventional to name a </a:t>
            </a:r>
            <a:r>
              <a:rPr lang="en-US" sz="2400" b="1" dirty="0"/>
              <a:t>.feature </a:t>
            </a:r>
            <a:r>
              <a:rPr lang="en-US" sz="2400" dirty="0"/>
              <a:t>file by taking the name of the feature, converting to lowercase and replacing spaces with underlines</a:t>
            </a:r>
          </a:p>
          <a:p>
            <a:pPr lvl="1"/>
            <a:r>
              <a:rPr lang="en-US" sz="2400" dirty="0"/>
              <a:t> feedback_when_entering_invalid_credit_card_details.feature </a:t>
            </a:r>
          </a:p>
        </p:txBody>
      </p:sp>
    </p:spTree>
    <p:extLst>
      <p:ext uri="{BB962C8B-B14F-4D97-AF65-F5344CB8AC3E}">
        <p14:creationId xmlns:p14="http://schemas.microsoft.com/office/powerpoint/2010/main" val="2589127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Coming Up With Features: Think of your Users</a:t>
            </a:r>
            <a:endParaRPr lang="en-IN" dirty="0"/>
          </a:p>
        </p:txBody>
      </p:sp>
      <p:sp>
        <p:nvSpPr>
          <p:cNvPr id="3" name="Content Placeholder 2"/>
          <p:cNvSpPr>
            <a:spLocks noGrp="1"/>
          </p:cNvSpPr>
          <p:nvPr>
            <p:ph idx="1"/>
          </p:nvPr>
        </p:nvSpPr>
        <p:spPr>
          <a:xfrm>
            <a:off x="581192" y="2180496"/>
            <a:ext cx="11029615" cy="4543861"/>
          </a:xfrm>
        </p:spPr>
        <p:txBody>
          <a:bodyPr>
            <a:normAutofit lnSpcReduction="10000"/>
          </a:bodyPr>
          <a:lstStyle/>
          <a:p>
            <a:r>
              <a:rPr lang="en-US" sz="2800" dirty="0"/>
              <a:t>In order to identify features in your system, you can use what the authors describe as a </a:t>
            </a:r>
            <a:r>
              <a:rPr lang="en-US" sz="2800" b="1" dirty="0"/>
              <a:t>“feature injection template”</a:t>
            </a:r>
          </a:p>
          <a:p>
            <a:pPr lvl="1"/>
            <a:r>
              <a:rPr lang="en-US" sz="2000" b="1" dirty="0"/>
              <a:t>In order to &lt;meet some goal&gt; as a &lt;type of user&gt; I want &lt;a feature&gt;</a:t>
            </a:r>
            <a:endParaRPr lang="en-IN" sz="2000" b="1" dirty="0"/>
          </a:p>
          <a:p>
            <a:r>
              <a:rPr lang="en-IN" sz="2600" dirty="0"/>
              <a:t>This is good advice</a:t>
            </a:r>
          </a:p>
          <a:p>
            <a:pPr lvl="1"/>
            <a:r>
              <a:rPr lang="en-US" sz="2400" dirty="0"/>
              <a:t>The functional requirements of a system are determined by asking the question</a:t>
            </a:r>
          </a:p>
          <a:p>
            <a:pPr lvl="2"/>
            <a:r>
              <a:rPr lang="en-US" sz="2400" dirty="0"/>
              <a:t>for each type of user</a:t>
            </a:r>
          </a:p>
          <a:p>
            <a:pPr lvl="3"/>
            <a:r>
              <a:rPr lang="en-US" sz="2400" dirty="0"/>
              <a:t>what goals are they trying to achieve? </a:t>
            </a:r>
          </a:p>
          <a:p>
            <a:pPr lvl="3"/>
            <a:r>
              <a:rPr lang="en-US" sz="2400" dirty="0"/>
              <a:t>what tasks must they perform to achieve those goals? </a:t>
            </a:r>
          </a:p>
          <a:p>
            <a:pPr lvl="3"/>
            <a:r>
              <a:rPr lang="en-US" sz="2400" dirty="0"/>
              <a:t>how does our system support those tasks?</a:t>
            </a:r>
            <a:endParaRPr lang="en-US" sz="2200" dirty="0"/>
          </a:p>
          <a:p>
            <a:pPr lvl="3"/>
            <a:endParaRPr lang="en-US" sz="2000" dirty="0"/>
          </a:p>
        </p:txBody>
      </p:sp>
    </p:spTree>
    <p:extLst>
      <p:ext uri="{BB962C8B-B14F-4D97-AF65-F5344CB8AC3E}">
        <p14:creationId xmlns:p14="http://schemas.microsoft.com/office/powerpoint/2010/main" val="2171227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SCENARIOS</a:t>
            </a:r>
          </a:p>
        </p:txBody>
      </p:sp>
      <p:sp>
        <p:nvSpPr>
          <p:cNvPr id="3" name="Content Placeholder 2"/>
          <p:cNvSpPr>
            <a:spLocks noGrp="1"/>
          </p:cNvSpPr>
          <p:nvPr>
            <p:ph idx="1"/>
          </p:nvPr>
        </p:nvSpPr>
        <p:spPr/>
        <p:txBody>
          <a:bodyPr>
            <a:normAutofit/>
          </a:bodyPr>
          <a:lstStyle/>
          <a:p>
            <a:r>
              <a:rPr lang="en-US" sz="2800" dirty="0"/>
              <a:t>Scenarios follow a pattern </a:t>
            </a:r>
          </a:p>
          <a:p>
            <a:pPr lvl="1"/>
            <a:r>
              <a:rPr lang="en-US" sz="2400" dirty="0"/>
              <a:t>Configure the system</a:t>
            </a:r>
          </a:p>
          <a:p>
            <a:pPr lvl="1"/>
            <a:r>
              <a:rPr lang="en-US" sz="2400" dirty="0"/>
              <a:t>Have it perform a specific action</a:t>
            </a:r>
          </a:p>
          <a:p>
            <a:pPr lvl="1"/>
            <a:r>
              <a:rPr lang="en-US" sz="2400" dirty="0"/>
              <a:t> Verify that the new state of the system is what we expected</a:t>
            </a:r>
          </a:p>
          <a:p>
            <a:r>
              <a:rPr lang="en-US" sz="2600" dirty="0"/>
              <a:t>We start with a context, describe an action, and check the outcome</a:t>
            </a:r>
            <a:endParaRPr lang="en-IN" sz="2600" dirty="0"/>
          </a:p>
        </p:txBody>
      </p:sp>
    </p:spTree>
    <p:extLst>
      <p:ext uri="{BB962C8B-B14F-4D97-AF65-F5344CB8AC3E}">
        <p14:creationId xmlns:p14="http://schemas.microsoft.com/office/powerpoint/2010/main" val="3612277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SCENARIOS</a:t>
            </a:r>
          </a:p>
        </p:txBody>
      </p:sp>
      <p:sp>
        <p:nvSpPr>
          <p:cNvPr id="3" name="Content Placeholder 2"/>
          <p:cNvSpPr>
            <a:spLocks noGrp="1"/>
          </p:cNvSpPr>
          <p:nvPr>
            <p:ph idx="1"/>
          </p:nvPr>
        </p:nvSpPr>
        <p:spPr>
          <a:xfrm>
            <a:off x="581192" y="2180496"/>
            <a:ext cx="11029615" cy="4677504"/>
          </a:xfrm>
        </p:spPr>
        <p:txBody>
          <a:bodyPr>
            <a:normAutofit fontScale="92500" lnSpcReduction="20000"/>
          </a:bodyPr>
          <a:lstStyle/>
          <a:p>
            <a:r>
              <a:rPr lang="en-US" sz="2800" dirty="0"/>
              <a:t>Gherkin provides three keywords to </a:t>
            </a:r>
            <a:r>
              <a:rPr lang="en-US" sz="2800" b="1" dirty="0"/>
              <a:t>describe contexts, actions, and outcomes </a:t>
            </a:r>
          </a:p>
          <a:p>
            <a:pPr lvl="1"/>
            <a:r>
              <a:rPr lang="en-US" sz="2600" dirty="0"/>
              <a:t>Given: establish context </a:t>
            </a:r>
          </a:p>
          <a:p>
            <a:pPr lvl="1"/>
            <a:r>
              <a:rPr lang="en-US" sz="2600" dirty="0"/>
              <a:t>When: perform action </a:t>
            </a:r>
          </a:p>
          <a:p>
            <a:pPr lvl="1"/>
            <a:r>
              <a:rPr lang="en-US" sz="2600" dirty="0"/>
              <a:t>Then: check outcome</a:t>
            </a:r>
            <a:endParaRPr lang="en-IN" sz="2400" dirty="0"/>
          </a:p>
          <a:p>
            <a:pPr>
              <a:buFont typeface="Wingdings" panose="05000000000000000000" pitchFamily="2" charset="2"/>
              <a:buChar char="§"/>
            </a:pPr>
            <a:r>
              <a:rPr lang="en-US" sz="3000" dirty="0"/>
              <a:t>Example </a:t>
            </a:r>
          </a:p>
          <a:p>
            <a:pPr lvl="1">
              <a:buFont typeface="Wingdings" panose="05000000000000000000" pitchFamily="2" charset="2"/>
              <a:buChar char="§"/>
            </a:pPr>
            <a:r>
              <a:rPr lang="en-US" sz="2800" dirty="0"/>
              <a:t>Scenario: Withdraw money from account </a:t>
            </a:r>
          </a:p>
          <a:p>
            <a:pPr lvl="1">
              <a:buFont typeface="Wingdings" panose="05000000000000000000" pitchFamily="2" charset="2"/>
              <a:buChar char="§"/>
            </a:pPr>
            <a:r>
              <a:rPr lang="en-US" sz="2800" dirty="0"/>
              <a:t>Given I have $100 in my account </a:t>
            </a:r>
          </a:p>
          <a:p>
            <a:pPr lvl="1">
              <a:buFont typeface="Wingdings" panose="05000000000000000000" pitchFamily="2" charset="2"/>
              <a:buChar char="§"/>
            </a:pPr>
            <a:r>
              <a:rPr lang="en-US" sz="2800" dirty="0"/>
              <a:t>When I request $20 </a:t>
            </a:r>
          </a:p>
          <a:p>
            <a:pPr lvl="1">
              <a:buFont typeface="Wingdings" panose="05000000000000000000" pitchFamily="2" charset="2"/>
              <a:buChar char="§"/>
            </a:pPr>
            <a:r>
              <a:rPr lang="en-US" sz="2800" dirty="0"/>
              <a:t>Then $20 should be dispensed</a:t>
            </a:r>
            <a:endParaRPr lang="en-US" sz="2600" dirty="0"/>
          </a:p>
        </p:txBody>
      </p:sp>
    </p:spTree>
    <p:extLst>
      <p:ext uri="{BB962C8B-B14F-4D97-AF65-F5344CB8AC3E}">
        <p14:creationId xmlns:p14="http://schemas.microsoft.com/office/powerpoint/2010/main" val="271500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Disconnects in launching of a project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87340227"/>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7665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SCENARIOS</a:t>
            </a:r>
          </a:p>
        </p:txBody>
      </p:sp>
      <p:sp>
        <p:nvSpPr>
          <p:cNvPr id="3" name="Content Placeholder 2"/>
          <p:cNvSpPr>
            <a:spLocks noGrp="1"/>
          </p:cNvSpPr>
          <p:nvPr>
            <p:ph idx="1"/>
          </p:nvPr>
        </p:nvSpPr>
        <p:spPr>
          <a:xfrm>
            <a:off x="581192" y="2180496"/>
            <a:ext cx="11029615" cy="4677504"/>
          </a:xfrm>
        </p:spPr>
        <p:txBody>
          <a:bodyPr>
            <a:normAutofit fontScale="92500" lnSpcReduction="10000"/>
          </a:bodyPr>
          <a:lstStyle/>
          <a:p>
            <a:r>
              <a:rPr lang="en-US" sz="2800" dirty="0"/>
              <a:t>Additional steps to the context, action, and outcome sections using the keywords </a:t>
            </a:r>
            <a:r>
              <a:rPr lang="en-US" sz="2800" b="1" dirty="0"/>
              <a:t>and</a:t>
            </a:r>
            <a:r>
              <a:rPr lang="en-US" sz="2800" dirty="0"/>
              <a:t> and </a:t>
            </a:r>
            <a:r>
              <a:rPr lang="en-US" sz="2800" b="1" dirty="0"/>
              <a:t>but</a:t>
            </a:r>
          </a:p>
          <a:p>
            <a:r>
              <a:rPr lang="en-US" sz="2800" dirty="0"/>
              <a:t>They allow you to specify scenarios in more detail</a:t>
            </a:r>
          </a:p>
          <a:p>
            <a:pPr lvl="1"/>
            <a:r>
              <a:rPr lang="en-US" sz="2600" dirty="0"/>
              <a:t>Scenario: Attempt withdrawal using stolen card </a:t>
            </a:r>
          </a:p>
          <a:p>
            <a:pPr lvl="2"/>
            <a:r>
              <a:rPr lang="en-US" sz="2400" b="1" dirty="0"/>
              <a:t>Given</a:t>
            </a:r>
            <a:r>
              <a:rPr lang="en-US" sz="2400" dirty="0"/>
              <a:t> I have $100 in my account </a:t>
            </a:r>
          </a:p>
          <a:p>
            <a:pPr lvl="2"/>
            <a:r>
              <a:rPr lang="en-US" sz="2400" b="1" dirty="0"/>
              <a:t>But</a:t>
            </a:r>
            <a:r>
              <a:rPr lang="en-US" sz="2400" dirty="0"/>
              <a:t> my card is invalid </a:t>
            </a:r>
          </a:p>
          <a:p>
            <a:pPr lvl="2"/>
            <a:r>
              <a:rPr lang="en-US" sz="2400" b="1" dirty="0"/>
              <a:t>When</a:t>
            </a:r>
            <a:r>
              <a:rPr lang="en-US" sz="2400" dirty="0"/>
              <a:t> I request $50 </a:t>
            </a:r>
          </a:p>
          <a:p>
            <a:pPr lvl="2"/>
            <a:r>
              <a:rPr lang="en-US" sz="2400" b="1" dirty="0"/>
              <a:t>Then</a:t>
            </a:r>
            <a:r>
              <a:rPr lang="en-US" sz="2400" dirty="0"/>
              <a:t> my card should not be returned </a:t>
            </a:r>
          </a:p>
          <a:p>
            <a:pPr lvl="2"/>
            <a:r>
              <a:rPr lang="en-US" sz="2400" b="1" dirty="0"/>
              <a:t>And</a:t>
            </a:r>
            <a:r>
              <a:rPr lang="en-US" sz="2400" dirty="0"/>
              <a:t> I should be told to contact the bank</a:t>
            </a:r>
          </a:p>
          <a:p>
            <a:r>
              <a:rPr lang="en-US" sz="2800" dirty="0"/>
              <a:t>These keywords help increase the </a:t>
            </a:r>
            <a:r>
              <a:rPr lang="en-US" sz="2800" b="1" dirty="0"/>
              <a:t>expressiveness</a:t>
            </a:r>
            <a:r>
              <a:rPr lang="en-US" sz="2800" dirty="0"/>
              <a:t> of the scenario</a:t>
            </a:r>
            <a:endParaRPr lang="en-US" sz="2600" b="1" dirty="0"/>
          </a:p>
        </p:txBody>
      </p:sp>
    </p:spTree>
    <p:extLst>
      <p:ext uri="{BB962C8B-B14F-4D97-AF65-F5344CB8AC3E}">
        <p14:creationId xmlns:p14="http://schemas.microsoft.com/office/powerpoint/2010/main" val="2325291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SCENARIOS</a:t>
            </a:r>
          </a:p>
        </p:txBody>
      </p:sp>
      <p:sp>
        <p:nvSpPr>
          <p:cNvPr id="3" name="Content Placeholder 2"/>
          <p:cNvSpPr>
            <a:spLocks noGrp="1"/>
          </p:cNvSpPr>
          <p:nvPr>
            <p:ph idx="1"/>
          </p:nvPr>
        </p:nvSpPr>
        <p:spPr>
          <a:xfrm>
            <a:off x="581192" y="2180496"/>
            <a:ext cx="11029615" cy="4677504"/>
          </a:xfrm>
        </p:spPr>
        <p:txBody>
          <a:bodyPr>
            <a:normAutofit/>
          </a:bodyPr>
          <a:lstStyle/>
          <a:p>
            <a:r>
              <a:rPr lang="en-US" sz="2800" dirty="0"/>
              <a:t>In creating scenarios, a key design goal (indeed requirement) is that they must be stateless; as the book says</a:t>
            </a:r>
          </a:p>
          <a:p>
            <a:pPr lvl="1"/>
            <a:r>
              <a:rPr lang="en-US" sz="2600" dirty="0"/>
              <a:t>“Each scenario must make sense and be able to be executed independently of any other scenario” </a:t>
            </a:r>
          </a:p>
          <a:p>
            <a:r>
              <a:rPr lang="en-US" sz="2800" dirty="0"/>
              <a:t>You can’t have the success condition of one scenario depend on the fact that some other scenario executed before it </a:t>
            </a:r>
          </a:p>
          <a:p>
            <a:pPr lvl="1"/>
            <a:r>
              <a:rPr lang="en-US" sz="2600" dirty="0"/>
              <a:t>Each scenario creates its particular context, executes one thing, and tests the result</a:t>
            </a:r>
            <a:endParaRPr lang="en-US" sz="2400" b="1" dirty="0"/>
          </a:p>
        </p:txBody>
      </p:sp>
    </p:spTree>
    <p:extLst>
      <p:ext uri="{BB962C8B-B14F-4D97-AF65-F5344CB8AC3E}">
        <p14:creationId xmlns:p14="http://schemas.microsoft.com/office/powerpoint/2010/main" val="3789769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SCENARIOS</a:t>
            </a:r>
          </a:p>
        </p:txBody>
      </p:sp>
      <p:sp>
        <p:nvSpPr>
          <p:cNvPr id="3" name="Content Placeholder 2"/>
          <p:cNvSpPr>
            <a:spLocks noGrp="1"/>
          </p:cNvSpPr>
          <p:nvPr>
            <p:ph idx="1"/>
          </p:nvPr>
        </p:nvSpPr>
        <p:spPr>
          <a:xfrm>
            <a:off x="581193" y="1927278"/>
            <a:ext cx="11029615" cy="4677504"/>
          </a:xfrm>
        </p:spPr>
        <p:txBody>
          <a:bodyPr>
            <a:normAutofit/>
          </a:bodyPr>
          <a:lstStyle/>
          <a:p>
            <a:r>
              <a:rPr lang="en-US" sz="2800" dirty="0"/>
              <a:t>Having stateless scenarios provides multiple benefits </a:t>
            </a:r>
          </a:p>
          <a:p>
            <a:pPr lvl="1"/>
            <a:r>
              <a:rPr lang="en-US" sz="2600" dirty="0"/>
              <a:t>Tests are simpler and easier to understand </a:t>
            </a:r>
          </a:p>
          <a:p>
            <a:pPr lvl="1"/>
            <a:r>
              <a:rPr lang="en-US" sz="2600" dirty="0"/>
              <a:t>You can run just a subset of your scenarios and you don’t have to worry about your test set breaking </a:t>
            </a:r>
          </a:p>
          <a:p>
            <a:pPr lvl="1"/>
            <a:r>
              <a:rPr lang="en-US" sz="2600" dirty="0"/>
              <a:t>Depending on your system, you might be able to run tests in parallel reducing the amount of time it takes to execute all of your tests</a:t>
            </a:r>
            <a:endParaRPr lang="en-US" sz="2200" b="1" dirty="0"/>
          </a:p>
        </p:txBody>
      </p:sp>
    </p:spTree>
    <p:extLst>
      <p:ext uri="{BB962C8B-B14F-4D97-AF65-F5344CB8AC3E}">
        <p14:creationId xmlns:p14="http://schemas.microsoft.com/office/powerpoint/2010/main" val="2725934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SCENARIOS</a:t>
            </a:r>
          </a:p>
        </p:txBody>
      </p:sp>
      <p:sp>
        <p:nvSpPr>
          <p:cNvPr id="3" name="Content Placeholder 2"/>
          <p:cNvSpPr>
            <a:spLocks noGrp="1"/>
          </p:cNvSpPr>
          <p:nvPr>
            <p:ph idx="1"/>
          </p:nvPr>
        </p:nvSpPr>
        <p:spPr>
          <a:xfrm>
            <a:off x="581193" y="1927278"/>
            <a:ext cx="11029615" cy="4677504"/>
          </a:xfrm>
        </p:spPr>
        <p:txBody>
          <a:bodyPr>
            <a:normAutofit/>
          </a:bodyPr>
          <a:lstStyle/>
          <a:p>
            <a:r>
              <a:rPr lang="en-US" sz="2800" dirty="0"/>
              <a:t>Having stateless scenarios provides multiple benefits </a:t>
            </a:r>
          </a:p>
          <a:p>
            <a:pPr lvl="1"/>
            <a:r>
              <a:rPr lang="en-US" sz="2600" dirty="0"/>
              <a:t>Tests are simpler and easier to understand </a:t>
            </a:r>
          </a:p>
          <a:p>
            <a:pPr lvl="1"/>
            <a:r>
              <a:rPr lang="en-US" sz="2600" dirty="0"/>
              <a:t>You can run just a subset of your scenarios and you don’t have to worry about your test set breaking </a:t>
            </a:r>
          </a:p>
          <a:p>
            <a:pPr lvl="1"/>
            <a:r>
              <a:rPr lang="en-US" sz="2600" dirty="0"/>
              <a:t>Depending on your system, you might be able to run tests in parallel reducing the amount of time it takes to execute all of your tests</a:t>
            </a:r>
            <a:endParaRPr lang="en-US" sz="2200" b="1" dirty="0"/>
          </a:p>
        </p:txBody>
      </p:sp>
    </p:spTree>
    <p:extLst>
      <p:ext uri="{BB962C8B-B14F-4D97-AF65-F5344CB8AC3E}">
        <p14:creationId xmlns:p14="http://schemas.microsoft.com/office/powerpoint/2010/main" val="3943267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4800" dirty="0"/>
              <a:t>To Be Continued . . </a:t>
            </a:r>
            <a:r>
              <a:rPr lang="en-IN" sz="4800"/>
              <a:t>.</a:t>
            </a:r>
            <a:endParaRPr lang="en-IN" sz="4800" dirty="0"/>
          </a:p>
        </p:txBody>
      </p:sp>
    </p:spTree>
    <p:extLst>
      <p:ext uri="{BB962C8B-B14F-4D97-AF65-F5344CB8AC3E}">
        <p14:creationId xmlns:p14="http://schemas.microsoft.com/office/powerpoint/2010/main" val="13240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BDD Helps to connect them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293929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45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What ?</a:t>
            </a:r>
            <a:endParaRPr lang="en-IN" dirty="0"/>
          </a:p>
        </p:txBody>
      </p:sp>
      <p:sp>
        <p:nvSpPr>
          <p:cNvPr id="3" name="Content Placeholder 2"/>
          <p:cNvSpPr>
            <a:spLocks noGrp="1"/>
          </p:cNvSpPr>
          <p:nvPr>
            <p:ph idx="1"/>
          </p:nvPr>
        </p:nvSpPr>
        <p:spPr/>
        <p:txBody>
          <a:bodyPr>
            <a:normAutofit/>
          </a:bodyPr>
          <a:lstStyle/>
          <a:p>
            <a:r>
              <a:rPr lang="en-US" sz="3200" i="1" dirty="0"/>
              <a:t>BDD is a process designed to aid the management and the delivery of software development projects </a:t>
            </a:r>
            <a:r>
              <a:rPr lang="en-US" sz="3200" b="1" i="1" u="sng" dirty="0"/>
              <a:t>by improving communication between engineers and business professionals</a:t>
            </a:r>
            <a:r>
              <a:rPr lang="en-US" sz="3200" i="1" dirty="0"/>
              <a:t>. In so doing, BDD ensures all development projects remain </a:t>
            </a:r>
            <a:r>
              <a:rPr lang="en-US" sz="3200" b="1" i="1" u="sng" dirty="0"/>
              <a:t>focused on delivering what the business actually needs</a:t>
            </a:r>
            <a:r>
              <a:rPr lang="en-US" sz="3200" i="1" dirty="0"/>
              <a:t> while meeting all requirements of the user.</a:t>
            </a:r>
            <a:endParaRPr lang="en-IN" sz="3200" dirty="0"/>
          </a:p>
        </p:txBody>
      </p:sp>
    </p:spTree>
    <p:extLst>
      <p:ext uri="{BB962C8B-B14F-4D97-AF65-F5344CB8AC3E}">
        <p14:creationId xmlns:p14="http://schemas.microsoft.com/office/powerpoint/2010/main" val="154204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Key Benefits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57698234"/>
              </p:ext>
            </p:extLst>
          </p:nvPr>
        </p:nvGraphicFramePr>
        <p:xfrm>
          <a:off x="581192" y="2180496"/>
          <a:ext cx="11029615" cy="4525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561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000" dirty="0"/>
              <a:t>BDD Approaches</a:t>
            </a:r>
            <a:endParaRPr lang="en-IN" dirty="0"/>
          </a:p>
        </p:txBody>
      </p:sp>
      <p:sp>
        <p:nvSpPr>
          <p:cNvPr id="5" name="Content Placeholder 4"/>
          <p:cNvSpPr>
            <a:spLocks noGrp="1"/>
          </p:cNvSpPr>
          <p:nvPr>
            <p:ph sz="half" idx="1"/>
          </p:nvPr>
        </p:nvSpPr>
        <p:spPr/>
        <p:txBody>
          <a:bodyPr>
            <a:normAutofit/>
          </a:bodyPr>
          <a:lstStyle/>
          <a:p>
            <a:pPr marL="0" indent="0">
              <a:buNone/>
            </a:pPr>
            <a:r>
              <a:rPr lang="en-US" sz="2800" dirty="0"/>
              <a:t>Practice of using examples written in </a:t>
            </a:r>
            <a:r>
              <a:rPr lang="en-US" sz="2800" b="1" u="sng" dirty="0"/>
              <a:t>ubiquitous language </a:t>
            </a:r>
            <a:r>
              <a:rPr lang="en-US" sz="2800" dirty="0"/>
              <a:t>to illustrate behaviors (how users will interact with the product).</a:t>
            </a:r>
            <a:endParaRPr lang="en-IN" sz="2800" dirty="0"/>
          </a:p>
        </p:txBody>
      </p:sp>
      <p:sp>
        <p:nvSpPr>
          <p:cNvPr id="6" name="Content Placeholder 5"/>
          <p:cNvSpPr>
            <a:spLocks noGrp="1"/>
          </p:cNvSpPr>
          <p:nvPr>
            <p:ph sz="half" idx="2"/>
          </p:nvPr>
        </p:nvSpPr>
        <p:spPr/>
        <p:txBody>
          <a:bodyPr>
            <a:noAutofit/>
          </a:bodyPr>
          <a:lstStyle/>
          <a:p>
            <a:pPr marL="0" indent="0">
              <a:buNone/>
            </a:pPr>
            <a:r>
              <a:rPr lang="en-US" sz="2800" dirty="0"/>
              <a:t>Practice of using those examples as the basis of automated tests. As well as checking functionality for the user, this </a:t>
            </a:r>
            <a:r>
              <a:rPr lang="en-US" sz="2800" b="1" dirty="0"/>
              <a:t>ensures the system works as defined by the business throughout the project lifetime</a:t>
            </a:r>
            <a:r>
              <a:rPr lang="en-US" sz="2800" dirty="0"/>
              <a:t>.</a:t>
            </a:r>
            <a:endParaRPr lang="en-IN" sz="2800" dirty="0"/>
          </a:p>
        </p:txBody>
      </p:sp>
    </p:spTree>
    <p:extLst>
      <p:ext uri="{BB962C8B-B14F-4D97-AF65-F5344CB8AC3E}">
        <p14:creationId xmlns:p14="http://schemas.microsoft.com/office/powerpoint/2010/main" val="197332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CO-ORDINATES of bdd</a:t>
            </a:r>
          </a:p>
        </p:txBody>
      </p:sp>
      <p:sp>
        <p:nvSpPr>
          <p:cNvPr id="5" name="Content Placeholder 4"/>
          <p:cNvSpPr>
            <a:spLocks noGrp="1"/>
          </p:cNvSpPr>
          <p:nvPr>
            <p:ph idx="1"/>
          </p:nvPr>
        </p:nvSpPr>
        <p:spPr/>
        <p:txBody>
          <a:bodyPr>
            <a:normAutofit/>
          </a:bodyPr>
          <a:lstStyle/>
          <a:p>
            <a:pPr marL="0" indent="0">
              <a:buNone/>
            </a:pPr>
            <a:r>
              <a:rPr lang="en-IN" sz="8800" dirty="0"/>
              <a:t>19.0760° N, 72.8777° E</a:t>
            </a:r>
          </a:p>
        </p:txBody>
      </p:sp>
    </p:spTree>
    <p:extLst>
      <p:ext uri="{BB962C8B-B14F-4D97-AF65-F5344CB8AC3E}">
        <p14:creationId xmlns:p14="http://schemas.microsoft.com/office/powerpoint/2010/main" val="770500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3605</TotalTime>
  <Words>1934</Words>
  <Application>Microsoft Office PowerPoint</Application>
  <PresentationFormat>Widescreen</PresentationFormat>
  <Paragraphs>213</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Gill Sans MT</vt:lpstr>
      <vt:lpstr>Open Sans</vt:lpstr>
      <vt:lpstr>Wingdings</vt:lpstr>
      <vt:lpstr>Wingdings 2</vt:lpstr>
      <vt:lpstr>Dividend</vt:lpstr>
      <vt:lpstr>Behaviour Driven development AKA BDD</vt:lpstr>
      <vt:lpstr>BDD</vt:lpstr>
      <vt:lpstr>Who bring bdd ?</vt:lpstr>
      <vt:lpstr>Disconnects in launching of a project</vt:lpstr>
      <vt:lpstr>BDD Helps to connect them</vt:lpstr>
      <vt:lpstr>What ?</vt:lpstr>
      <vt:lpstr>Key Benefits</vt:lpstr>
      <vt:lpstr>BDD Approaches</vt:lpstr>
      <vt:lpstr>CO-ORDINATES of bdd</vt:lpstr>
      <vt:lpstr>CO-ORDINATES of bdd</vt:lpstr>
      <vt:lpstr>Starting with A Goal</vt:lpstr>
      <vt:lpstr>S.M.A.R.T Goal</vt:lpstr>
      <vt:lpstr>S.M.A.R.T Goal</vt:lpstr>
      <vt:lpstr>Impact Mapping</vt:lpstr>
      <vt:lpstr>Impact Mapping</vt:lpstr>
      <vt:lpstr>IMPACT MAPPING</vt:lpstr>
      <vt:lpstr>Levels of impact map</vt:lpstr>
      <vt:lpstr>Levels of impact map</vt:lpstr>
      <vt:lpstr>Levels of impact map</vt:lpstr>
      <vt:lpstr>Levels of impact map</vt:lpstr>
      <vt:lpstr>Value and complexity analysis</vt:lpstr>
      <vt:lpstr>PLANNING IN EXAMPLES</vt:lpstr>
      <vt:lpstr>PLANNING IN EXAMPLES</vt:lpstr>
      <vt:lpstr>PLANNING IN EXAMPLES</vt:lpstr>
      <vt:lpstr>Ubiquitous language</vt:lpstr>
      <vt:lpstr>Ubiquitous language</vt:lpstr>
      <vt:lpstr>Ubiquitous language</vt:lpstr>
      <vt:lpstr>Introducing the 3 amigos</vt:lpstr>
      <vt:lpstr>Introducing the 3 amigos</vt:lpstr>
      <vt:lpstr>Introducing the 3 amigos</vt:lpstr>
      <vt:lpstr>Introducing the 3 amigos</vt:lpstr>
      <vt:lpstr>Introducing the 3 amigos</vt:lpstr>
      <vt:lpstr>3 Amigos</vt:lpstr>
      <vt:lpstr>Development through examples</vt:lpstr>
      <vt:lpstr>Gherkin FORMAT &amp; SYNTAX</vt:lpstr>
      <vt:lpstr>Feature</vt:lpstr>
      <vt:lpstr>Coming Up With Features: Think of your Users</vt:lpstr>
      <vt:lpstr>SCENARIOS</vt:lpstr>
      <vt:lpstr>SCENARIOS</vt:lpstr>
      <vt:lpstr>SCENARIOS</vt:lpstr>
      <vt:lpstr>SCENARIOS</vt:lpstr>
      <vt:lpstr>SCENARIOS</vt:lpstr>
      <vt:lpstr>SCENARIOS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 Driven development AKA BDD</dc:title>
  <dc:creator>Prince Gupta</dc:creator>
  <cp:lastModifiedBy>Prince Gupta</cp:lastModifiedBy>
  <cp:revision>175</cp:revision>
  <dcterms:created xsi:type="dcterms:W3CDTF">2016-09-18T06:29:21Z</dcterms:created>
  <dcterms:modified xsi:type="dcterms:W3CDTF">2016-09-22T20:05:10Z</dcterms:modified>
</cp:coreProperties>
</file>