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9" r:id="rId5"/>
    <p:sldId id="268" r:id="rId6"/>
    <p:sldId id="261" r:id="rId7"/>
    <p:sldId id="257" r:id="rId8"/>
    <p:sldId id="262" r:id="rId9"/>
    <p:sldId id="264" r:id="rId10"/>
    <p:sldId id="258" r:id="rId11"/>
    <p:sldId id="263" r:id="rId12"/>
    <p:sldId id="259" r:id="rId13"/>
    <p:sldId id="265" r:id="rId14"/>
    <p:sldId id="267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FE68-5ABB-4A24-BAAC-7ED9D82A6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DEC00-4810-4456-953E-2D00867B4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7BCBD-334B-4D45-879E-DDF20E77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B411-A85C-44E6-9B4A-9CB9A71B316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7200-77D9-4C76-B963-BF1683F7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A36DD-C49D-4D4E-9C46-84FB5D5F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55FB-3813-43FB-ACB8-0A44C32A3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36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A2FD-6DC4-497B-A2DB-CE3F6F07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4CA66-FE7D-4D28-8E38-652CCA228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AE748-CC2F-4AE3-82B6-6F7F796C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B411-A85C-44E6-9B4A-9CB9A71B316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637A-3030-430F-999A-0367C0A3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1325D-76C9-48B6-8049-35B564AD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55FB-3813-43FB-ACB8-0A44C32A3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57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F59B5-DDC0-4521-8ED7-E1F5F4155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D7835-CB7A-47EB-A9F2-2DF528482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6741B-69D4-4E85-AC0F-C1B40C4E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B411-A85C-44E6-9B4A-9CB9A71B316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C5C19-00A9-43DC-BCBE-BA490411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F2DA1-987E-4308-81D5-AEE5A030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55FB-3813-43FB-ACB8-0A44C32A3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99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702F-EF36-4EF2-8494-96B77EB1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A0E1-12AE-4F49-AD34-F356B17F0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8C293-32FD-41B4-B330-B57D47E9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B411-A85C-44E6-9B4A-9CB9A71B316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3E3CD-989B-4A45-AB27-BF93A37D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6DFB9-69B4-4E11-80CD-B75B48E5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55FB-3813-43FB-ACB8-0A44C32A3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27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6BEA-F02F-4909-9912-36A3ED9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97EFE-D493-4147-B332-28043B305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B9866-73E9-41AC-8138-F4E3F250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B411-A85C-44E6-9B4A-9CB9A71B316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DAB2-2210-42DE-AA9A-ABE392DA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B6845-9C41-476A-A638-E9520FDA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55FB-3813-43FB-ACB8-0A44C32A3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34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DB69-8FFB-44FD-B862-6A516773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BBEC-2482-4ADB-98F4-5DFA9464F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598CB-1AC0-46EF-B5B0-4FE4D75C8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EB65E-A091-47C6-BE92-29BA6938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B411-A85C-44E6-9B4A-9CB9A71B316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77661-7E21-47EF-A5FC-B8F32DB1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DC769-4A25-4F91-A51F-C18C7A1B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55FB-3813-43FB-ACB8-0A44C32A3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08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2876-853D-4372-80B4-23377BD2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2D57D-602E-4303-AD98-572D93380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EECD4-6AE4-4F99-B974-B6C3041F2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82A2A-20FB-480D-B8FB-5B7FB6678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FD0CB-CFC1-45F6-BA31-3A8A20DEF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72206-08A9-4583-8FAC-AE3027C1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B411-A85C-44E6-9B4A-9CB9A71B316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E8EBF-5EE4-4C0F-B02C-AFF8DE6C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F288A-B832-44B0-A694-71F6AE8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55FB-3813-43FB-ACB8-0A44C32A3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96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C10E-86FD-4DEC-9D61-969A2355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47F50-8035-462D-BE70-9C8011CD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B411-A85C-44E6-9B4A-9CB9A71B316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640C2-E306-4CD1-B58F-048254C6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5FAFC-8326-4DA6-9320-292A8B4F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55FB-3813-43FB-ACB8-0A44C32A3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52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17B65-08E1-4029-94FB-0E0F0666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B411-A85C-44E6-9B4A-9CB9A71B316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C7E03-CA20-4CB1-9A90-E839C05B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080D1-08F2-406F-BB16-4FBF80DD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55FB-3813-43FB-ACB8-0A44C32A3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31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2F26-2719-47E9-8928-51C33FB6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5A9F1-B1E9-4A5E-BAA0-C64705685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9080B-0C33-4B77-80FD-F63A56269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F95BC-CF4E-4EE1-8591-4254C8FC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B411-A85C-44E6-9B4A-9CB9A71B316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D6F6-5512-4FB5-A098-9F1DB683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95ECB-AFC2-4CD3-A6BC-05FDBC3C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55FB-3813-43FB-ACB8-0A44C32A3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1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0548-4BC0-43BE-98D0-AD10F2AE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2FF49-9ACC-48A7-A6F4-1A41BE2EE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3AF34-8C41-4C38-B343-1A767E62E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0C8F9-6DAA-42EE-ADD2-ACBFFA06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B411-A85C-44E6-9B4A-9CB9A71B316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09BF0-FD28-456B-A91C-5164E749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CD8CD-857D-4D39-AF53-6E5C422E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55FB-3813-43FB-ACB8-0A44C32A3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0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DD5EA-B9B8-4553-8F93-C4800DFA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7534F-F419-4592-B7F9-B4185B4AE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6449-88A6-4910-9879-42D1F4000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CB411-A85C-44E6-9B4A-9CB9A71B3168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B8F5-415C-49B5-A4BD-B3FF5F31F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E95C4-C42E-4A62-A57E-8144294C4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755FB-3813-43FB-ACB8-0A44C32A3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59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F42C-DEAA-445F-A362-D7DDE1378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E1352-3881-4FBC-8DEA-9BCEA55DC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905FD3A-554F-43C7-9694-B56185FB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D3897F-DEF6-4204-962C-09A8A913AD64}"/>
              </a:ext>
            </a:extLst>
          </p:cNvPr>
          <p:cNvSpPr txBox="1">
            <a:spLocks/>
          </p:cNvSpPr>
          <p:nvPr/>
        </p:nvSpPr>
        <p:spPr>
          <a:xfrm>
            <a:off x="5289754" y="639097"/>
            <a:ext cx="6253317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/>
              <a:t>Title Lorem Ipsum</a:t>
            </a:r>
            <a:endParaRPr lang="en-US" sz="8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D9BE55E-BADE-4BDD-999C-153F5C141326}"/>
              </a:ext>
            </a:extLst>
          </p:cNvPr>
          <p:cNvSpPr txBox="1">
            <a:spLocks/>
          </p:cNvSpPr>
          <p:nvPr/>
        </p:nvSpPr>
        <p:spPr>
          <a:xfrm>
            <a:off x="5289753" y="4672739"/>
            <a:ext cx="6269347" cy="10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E2A745CD-C3A4-4BCB-B3B4-26E57E227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A7FD78-DB56-4E24-8A35-8A336D6C3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90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1F9A-2C54-449C-B8A5-49CF57DA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17" y="-2005213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5A04-35C9-49B0-B9AB-2A9D3D4DB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for Affordable registration, hosting, and domain management</a:t>
            </a:r>
          </a:p>
          <a:p>
            <a:pPr algn="l"/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dirty="0">
                <a:solidFill>
                  <a:srgbClr val="24292E"/>
                </a:solidFill>
                <a:latin typeface="-apple-system"/>
              </a:rPr>
              <a:t>Get 1 year .me domain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924FBD1-48A2-4FE3-B7EF-F8B017FFA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79" y="123918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86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ECF6-BA5C-4202-A47D-2A653968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-1925314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6850-7A9A-44B8-A795-C99311813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Build 2D, 3D and VR games and apps at speed.</a:t>
            </a:r>
          </a:p>
          <a:p>
            <a:endParaRPr lang="en-US" dirty="0">
              <a:solidFill>
                <a:srgbClr val="000000"/>
              </a:solidFill>
              <a:latin typeface="Inter"/>
            </a:endParaRPr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Accomplish your creative goals using the world’s leading real-time development platform, used to create half of the world’s games.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A612F21-B97C-431E-8312-738ECBE77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38" y="186061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33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B722-CF02-4258-B84C-65FBA2EB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5965B-2674-4810-B4E0-35655D4AE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With Canva, anyone can create professional looking graphics and designs. </a:t>
            </a: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It is used for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graphics designer.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639F5D3-72A1-41BA-9C29-D98F4C1DA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75406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34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BA43-6A0E-4A9A-9EBB-44349D22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-2111375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A1D5-2066-44FB-B29A-F102F2B7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DataCamp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helps companies and individuals make better use of data. Our users build data fluency while learning from the world’s top data scientists.</a:t>
            </a:r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Free 3-month individual subscription for students.</a:t>
            </a:r>
          </a:p>
          <a:p>
            <a:br>
              <a:rPr lang="en-US" b="0" i="0" dirty="0">
                <a:solidFill>
                  <a:srgbClr val="E36209"/>
                </a:solidFill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2B2836E-EE5B-4C72-A05A-F819DAEB1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659" y="0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739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9D5C-971A-46EB-88BC-F1DBB99B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70" y="-2111375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6F4F3-882C-4039-8F1A-A0498719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 general purpose, document-based, distributed database built for modern application developers and for the cloud era.</a:t>
            </a: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Benefit: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$200 in MongoDB Atlas Credits, plus access to MongoDB Compass and MongoDB University including free certification.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A9B0A0F-2106-44F8-81C9-61B3398FA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170" y="0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29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EBC9-A168-4E07-81A5-37A7722B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-2111375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406AC-EB83-4B86-B7C3-F855A121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Join an exclusive developer community and learn Full Stack web-development with no long-term commitments.</a:t>
            </a:r>
          </a:p>
          <a:p>
            <a:pPr algn="l"/>
            <a:endParaRPr lang="en-US" b="1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Benefit: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One free month of Covalence's Atomic Plan.</a:t>
            </a:r>
          </a:p>
          <a:p>
            <a:endParaRPr lang="en-IN" dirty="0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C5C48A98-9632-424B-94FF-C9BBE0316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26" y="0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104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5590-7462-43CD-BDBF-25315002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46" y="-2382838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28275-FA1C-43EB-82CB-4ECCEE97D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Master Symfony and PHP with video tutorials and code challenges.</a:t>
            </a:r>
          </a:p>
          <a:p>
            <a:pPr algn="l"/>
            <a:endParaRPr lang="en-US" b="1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Benefit: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Free 3-month subscription for students.</a:t>
            </a:r>
          </a:p>
          <a:p>
            <a:endParaRPr lang="en-IN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2EF34DC0-B09F-454A-B5E2-EE9D93527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846" y="-271463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488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8795-69C7-4F30-A9EE-E96F1FCD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-1951053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391DE-58B5-4301-A8E2-4504D99B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Best open source Java framework for building Progressive Web Applications.</a:t>
            </a:r>
          </a:p>
          <a:p>
            <a:pPr algn="l"/>
            <a:endParaRPr lang="en-US" b="1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Benefit: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Free Pro subscription license to access the commercial components and tools.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B08800"/>
                </a:solidFill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A31DC013-0E50-45EA-99B8-8AFDB515E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782" y="160322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055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57B0-176C-45F5-885F-F68F9570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63" y="-1996335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B0786-9B67-4A64-B511-78595D0E7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Build powerful web applications in Visual Studio with C# or VB.NET.</a:t>
            </a:r>
          </a:p>
          <a:p>
            <a:pPr algn="l"/>
            <a:endParaRPr lang="en-US" b="1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Benefit: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Free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Wisej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Developer license plus free updates for a year.</a:t>
            </a:r>
          </a:p>
          <a:p>
            <a:endParaRPr lang="en-IN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405AF3F6-624E-49C7-9A25-02B2EE90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063" y="115040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55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33FA-43E7-4764-BBE4-56714FD3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-2005213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B8BF3-E95E-4C41-8F86-4600BE3ED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Level up on trending coding skills at your own pace with interactive, text-based courses.</a:t>
            </a:r>
            <a:endParaRPr lang="en-I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endParaRPr lang="en-IN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Get 6 free months of 60+ courses covering in-demand topics like Web Development, Python, Java, and Machine Learning.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92D5B1-8F7C-4C5F-A294-9602CFCEB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26" y="106162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48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269F-8BDD-4521-9B10-0EFD19E8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BEAC-A911-4146-AE3E-15374CF6F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Learn HTML, CSS, JavaScript and Python in just 30 days!</a:t>
            </a:r>
          </a:p>
          <a:p>
            <a:pPr algn="l"/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Free 30-day One Month subscription.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7D69009-DCF8-47B9-B692-5EF9C49BF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26" y="0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55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4642-BD67-4D3E-B0FE-D82BBDF8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E7D1E-39C6-4726-9569-49E1A6CC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Learn Fundamentals of Web Development to launch your career as a developer</a:t>
            </a:r>
          </a:p>
          <a:p>
            <a:pPr algn="l"/>
            <a:endParaRPr lang="en-US" b="1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Benefit: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1 month of access to a web development course.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EDC353A-E4FC-4C66-831F-AB655211F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38" y="177183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18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7B9B-7721-4025-B4E2-7A21D4A7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DCD27-475E-4E8E-99BA-DF4506526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8" y="2074200"/>
            <a:ext cx="10515600" cy="4351338"/>
          </a:xfrm>
        </p:spPr>
        <p:txBody>
          <a:bodyPr/>
          <a:lstStyle/>
          <a:p>
            <a:pPr algn="l"/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Tutorials for web developers learning Ruby, Rails,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Javascript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Turbolinks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, Stimulus.js, Vue.js, and more.</a:t>
            </a:r>
          </a:p>
          <a:p>
            <a:endParaRPr lang="en-US" dirty="0"/>
          </a:p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Benefit: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Free access to all videos and lessons for 12 months.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F022877-B056-44D8-8D1E-8FE25D2E4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761" y="169200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76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4F2F-69B9-45DF-A91F-5AB5E371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6" y="-1969702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094B-CD0D-4499-8D63-3D6DB5C1C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Powerful collaboration, code review, and code management</a:t>
            </a:r>
            <a:endParaRPr lang="en-I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IN" dirty="0">
              <a:solidFill>
                <a:srgbClr val="24292E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Free GitHub Pro while you are a student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B80179A-04B1-4514-9A1E-A446D5C3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946" y="141673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94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EE09-2B73-4558-A73E-091BAAF9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DCEC-72B7-4F94-9E74-241C4247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Professional desktop IDEs</a:t>
            </a: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IntelliJ IDEA, PyCharm, and more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629F1B2-6CFE-4A30-BBC6-EA6F0EE246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132" y="-242384"/>
            <a:ext cx="7621736" cy="254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78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74A9-A57B-49D6-98EE-055BD17E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1" y="-1818782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313D7-F0DF-47BB-B525-D67F026AC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Bootstrap Studio is a powerful desktop app for creating responsive </a:t>
            </a:r>
            <a:r>
              <a:rPr lang="en-US" b="0" i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-apple-system"/>
              </a:rPr>
              <a:t>websites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using the </a:t>
            </a:r>
            <a:r>
              <a:rPr lang="en-US" b="0" i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-apple-system"/>
              </a:rPr>
              <a:t>Bootstrap framework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I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endParaRPr lang="en-IN" dirty="0">
              <a:solidFill>
                <a:srgbClr val="24292E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 free license for Bootstrap Studio while you are a student.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700C454-B416-4C1C-9577-D785EFCB2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861" y="292593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09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BA84-4E83-4074-BA21-164FF647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82" y="-1907559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35B67-A340-4AB6-87B3-D15B46C21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 powerful domain extension to convey that you belong to the technology industry.</a:t>
            </a:r>
          </a:p>
          <a:p>
            <a:pPr algn="l"/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One standard .TECH domain free for 1 year and 2 free email accounts with 100 MB free storage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6E9716"/>
                </a:solidFill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0402C8B-C832-43DB-B07C-31FD8976C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882" y="203816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53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456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amitcgohel2002@gmail.com</dc:creator>
  <cp:lastModifiedBy>amitcgohel2002@gmail.com</cp:lastModifiedBy>
  <cp:revision>5</cp:revision>
  <dcterms:created xsi:type="dcterms:W3CDTF">2021-05-13T17:24:44Z</dcterms:created>
  <dcterms:modified xsi:type="dcterms:W3CDTF">2021-05-13T17:58:53Z</dcterms:modified>
</cp:coreProperties>
</file>