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9" r:id="rId8"/>
    <p:sldId id="261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FBAB0-9445-4008-90FD-68BDFDD748D6}" v="4" dt="2025-10-24T00:51:10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Kumar" userId="d6e5e3aca9e9bd0d" providerId="LiveId" clId="{FE452E43-9A51-41E7-9B7C-A970D1B03952}"/>
    <pc:docChg chg="undo custSel modSld">
      <pc:chgData name="Amit Kumar" userId="d6e5e3aca9e9bd0d" providerId="LiveId" clId="{FE452E43-9A51-41E7-9B7C-A970D1B03952}" dt="2025-10-24T01:01:52.723" v="207" actId="20577"/>
      <pc:docMkLst>
        <pc:docMk/>
      </pc:docMkLst>
      <pc:sldChg chg="modSp mod">
        <pc:chgData name="Amit Kumar" userId="d6e5e3aca9e9bd0d" providerId="LiveId" clId="{FE452E43-9A51-41E7-9B7C-A970D1B03952}" dt="2025-10-24T01:01:52.723" v="207" actId="20577"/>
        <pc:sldMkLst>
          <pc:docMk/>
          <pc:sldMk cId="1228131254" sldId="256"/>
        </pc:sldMkLst>
        <pc:spChg chg="mod">
          <ac:chgData name="Amit Kumar" userId="d6e5e3aca9e9bd0d" providerId="LiveId" clId="{FE452E43-9A51-41E7-9B7C-A970D1B03952}" dt="2025-10-24T00:59:00.358" v="184" actId="1076"/>
          <ac:spMkLst>
            <pc:docMk/>
            <pc:sldMk cId="1228131254" sldId="256"/>
            <ac:spMk id="2" creationId="{BB1896FA-5ED8-D96D-5238-847F3CAF7740}"/>
          </ac:spMkLst>
        </pc:spChg>
        <pc:spChg chg="mod">
          <ac:chgData name="Amit Kumar" userId="d6e5e3aca9e9bd0d" providerId="LiveId" clId="{FE452E43-9A51-41E7-9B7C-A970D1B03952}" dt="2025-10-24T01:01:52.723" v="207" actId="20577"/>
          <ac:spMkLst>
            <pc:docMk/>
            <pc:sldMk cId="1228131254" sldId="256"/>
            <ac:spMk id="3" creationId="{C79AC3E4-D38C-3014-335D-BE5C7F187E62}"/>
          </ac:spMkLst>
        </pc:spChg>
      </pc:sldChg>
      <pc:sldChg chg="modSp mod">
        <pc:chgData name="Amit Kumar" userId="d6e5e3aca9e9bd0d" providerId="LiveId" clId="{FE452E43-9A51-41E7-9B7C-A970D1B03952}" dt="2025-10-24T00:58:19.470" v="158" actId="1076"/>
        <pc:sldMkLst>
          <pc:docMk/>
          <pc:sldMk cId="3745362571" sldId="257"/>
        </pc:sldMkLst>
        <pc:spChg chg="mod">
          <ac:chgData name="Amit Kumar" userId="d6e5e3aca9e9bd0d" providerId="LiveId" clId="{FE452E43-9A51-41E7-9B7C-A970D1B03952}" dt="2025-10-24T00:58:19.470" v="158" actId="1076"/>
          <ac:spMkLst>
            <pc:docMk/>
            <pc:sldMk cId="3745362571" sldId="257"/>
            <ac:spMk id="3" creationId="{5AC20706-8EEE-A452-7ECA-C901568BE3D3}"/>
          </ac:spMkLst>
        </pc:spChg>
      </pc:sldChg>
      <pc:sldChg chg="modSp mod">
        <pc:chgData name="Amit Kumar" userId="d6e5e3aca9e9bd0d" providerId="LiveId" clId="{FE452E43-9A51-41E7-9B7C-A970D1B03952}" dt="2025-10-24T00:51:15.617" v="14" actId="404"/>
        <pc:sldMkLst>
          <pc:docMk/>
          <pc:sldMk cId="2892806296" sldId="262"/>
        </pc:sldMkLst>
        <pc:graphicFrameChg chg="mod modGraphic">
          <ac:chgData name="Amit Kumar" userId="d6e5e3aca9e9bd0d" providerId="LiveId" clId="{FE452E43-9A51-41E7-9B7C-A970D1B03952}" dt="2025-10-24T00:51:15.617" v="14" actId="404"/>
          <ac:graphicFrameMkLst>
            <pc:docMk/>
            <pc:sldMk cId="2892806296" sldId="262"/>
            <ac:graphicFrameMk id="5" creationId="{D70AC2DB-43EB-F21E-C762-7352586F4AA2}"/>
          </ac:graphicFrameMkLst>
        </pc:graphicFrameChg>
      </pc:sldChg>
      <pc:sldChg chg="addSp delSp modSp mod setBg">
        <pc:chgData name="Amit Kumar" userId="d6e5e3aca9e9bd0d" providerId="LiveId" clId="{FE452E43-9A51-41E7-9B7C-A970D1B03952}" dt="2025-10-24T00:50:13.883" v="6" actId="14100"/>
        <pc:sldMkLst>
          <pc:docMk/>
          <pc:sldMk cId="551599364" sldId="269"/>
        </pc:sldMkLst>
        <pc:spChg chg="mod">
          <ac:chgData name="Amit Kumar" userId="d6e5e3aca9e9bd0d" providerId="LiveId" clId="{FE452E43-9A51-41E7-9B7C-A970D1B03952}" dt="2025-10-24T00:50:04.924" v="4" actId="26606"/>
          <ac:spMkLst>
            <pc:docMk/>
            <pc:sldMk cId="551599364" sldId="269"/>
            <ac:spMk id="2" creationId="{1188C054-EF4F-4296-1686-8CE3FFB39A3A}"/>
          </ac:spMkLst>
        </pc:spChg>
        <pc:spChg chg="del">
          <ac:chgData name="Amit Kumar" userId="d6e5e3aca9e9bd0d" providerId="LiveId" clId="{FE452E43-9A51-41E7-9B7C-A970D1B03952}" dt="2025-10-24T00:50:04.924" v="4" actId="26606"/>
          <ac:spMkLst>
            <pc:docMk/>
            <pc:sldMk cId="551599364" sldId="269"/>
            <ac:spMk id="3" creationId="{34A42478-E642-9205-1799-1F5ED835B314}"/>
          </ac:spMkLst>
        </pc:spChg>
        <pc:spChg chg="add">
          <ac:chgData name="Amit Kumar" userId="d6e5e3aca9e9bd0d" providerId="LiveId" clId="{FE452E43-9A51-41E7-9B7C-A970D1B03952}" dt="2025-10-24T00:50:04.924" v="4" actId="26606"/>
          <ac:spMkLst>
            <pc:docMk/>
            <pc:sldMk cId="551599364" sldId="269"/>
            <ac:spMk id="11" creationId="{A4AC5506-6312-4701-8D3C-40187889A947}"/>
          </ac:spMkLst>
        </pc:spChg>
        <pc:picChg chg="del mod">
          <ac:chgData name="Amit Kumar" userId="d6e5e3aca9e9bd0d" providerId="LiveId" clId="{FE452E43-9A51-41E7-9B7C-A970D1B03952}" dt="2025-10-24T00:49:56.591" v="3" actId="478"/>
          <ac:picMkLst>
            <pc:docMk/>
            <pc:sldMk cId="551599364" sldId="269"/>
            <ac:picMk id="5" creationId="{AE14E8EC-F11B-1621-2571-B526936C48CB}"/>
          </ac:picMkLst>
        </pc:picChg>
        <pc:picChg chg="add mod">
          <ac:chgData name="Amit Kumar" userId="d6e5e3aca9e9bd0d" providerId="LiveId" clId="{FE452E43-9A51-41E7-9B7C-A970D1B03952}" dt="2025-10-24T00:50:13.883" v="6" actId="14100"/>
          <ac:picMkLst>
            <pc:docMk/>
            <pc:sldMk cId="551599364" sldId="269"/>
            <ac:picMk id="6" creationId="{DF62C4B6-FFFD-06CC-0524-AFF83D45D24A}"/>
          </ac:picMkLst>
        </pc:picChg>
      </pc:sldChg>
    </pc:docChg>
  </pc:docChgLst>
  <pc:docChgLst>
    <pc:chgData name="Adarsh Mishra" userId="b8596b107855d078" providerId="LiveId" clId="{95E75D6A-7DD3-455F-920A-569536F9CEC5}"/>
    <pc:docChg chg="custSel modSld">
      <pc:chgData name="Adarsh Mishra" userId="b8596b107855d078" providerId="LiveId" clId="{95E75D6A-7DD3-455F-920A-569536F9CEC5}" dt="2023-10-31T21:17:23.624" v="11" actId="113"/>
      <pc:docMkLst>
        <pc:docMk/>
      </pc:docMkLst>
      <pc:sldChg chg="addSp modSp mod modMedia setBg">
        <pc:chgData name="Adarsh Mishra" userId="b8596b107855d078" providerId="LiveId" clId="{95E75D6A-7DD3-455F-920A-569536F9CEC5}" dt="2023-10-31T21:15:46.538" v="2"/>
        <pc:sldMkLst>
          <pc:docMk/>
          <pc:sldMk cId="1228131254" sldId="256"/>
        </pc:sldMkLst>
      </pc:sldChg>
      <pc:sldChg chg="addSp modSp mod setBg">
        <pc:chgData name="Adarsh Mishra" userId="b8596b107855d078" providerId="LiveId" clId="{95E75D6A-7DD3-455F-920A-569536F9CEC5}" dt="2023-10-31T21:16:24.409" v="4" actId="12"/>
        <pc:sldMkLst>
          <pc:docMk/>
          <pc:sldMk cId="3745362571" sldId="257"/>
        </pc:sldMkLst>
      </pc:sldChg>
      <pc:sldChg chg="addSp modSp mod setBg">
        <pc:chgData name="Adarsh Mishra" userId="b8596b107855d078" providerId="LiveId" clId="{95E75D6A-7DD3-455F-920A-569536F9CEC5}" dt="2023-10-31T21:16:37.844" v="5" actId="26606"/>
        <pc:sldMkLst>
          <pc:docMk/>
          <pc:sldMk cId="4002597790" sldId="258"/>
        </pc:sldMkLst>
      </pc:sldChg>
      <pc:sldChg chg="addSp modSp mod setBg">
        <pc:chgData name="Adarsh Mishra" userId="b8596b107855d078" providerId="LiveId" clId="{95E75D6A-7DD3-455F-920A-569536F9CEC5}" dt="2023-10-31T21:16:44.596" v="6" actId="26606"/>
        <pc:sldMkLst>
          <pc:docMk/>
          <pc:sldMk cId="146470527" sldId="259"/>
        </pc:sldMkLst>
      </pc:sldChg>
      <pc:sldChg chg="addSp modSp mod setBg">
        <pc:chgData name="Adarsh Mishra" userId="b8596b107855d078" providerId="LiveId" clId="{95E75D6A-7DD3-455F-920A-569536F9CEC5}" dt="2023-10-31T21:16:54.051" v="7" actId="26606"/>
        <pc:sldMkLst>
          <pc:docMk/>
          <pc:sldMk cId="2449645615" sldId="260"/>
        </pc:sldMkLst>
      </pc:sldChg>
      <pc:sldChg chg="addSp delSp modSp mod setBg">
        <pc:chgData name="Adarsh Mishra" userId="b8596b107855d078" providerId="LiveId" clId="{95E75D6A-7DD3-455F-920A-569536F9CEC5}" dt="2023-10-31T21:17:00.219" v="8" actId="26606"/>
        <pc:sldMkLst>
          <pc:docMk/>
          <pc:sldMk cId="1011952901" sldId="261"/>
        </pc:sldMkLst>
      </pc:sldChg>
      <pc:sldChg chg="addSp delSp modSp mod setBg">
        <pc:chgData name="Adarsh Mishra" userId="b8596b107855d078" providerId="LiveId" clId="{95E75D6A-7DD3-455F-920A-569536F9CEC5}" dt="2023-10-31T21:17:23.624" v="11" actId="113"/>
        <pc:sldMkLst>
          <pc:docMk/>
          <pc:sldMk cId="2892806296" sldId="26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0F942-E63A-4176-9A87-2803495BFB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5859B1-1E52-4E22-B8A9-F46AA134C72C}">
      <dgm:prSet/>
      <dgm:spPr/>
      <dgm:t>
        <a:bodyPr/>
        <a:lstStyle/>
        <a:p>
          <a:r>
            <a:rPr lang="en-US"/>
            <a:t>Implications: Findings will guide OCS to make data-driven decisions, enhance customer experiences, and optimize costs.</a:t>
          </a:r>
        </a:p>
      </dgm:t>
    </dgm:pt>
    <dgm:pt modelId="{ADB51B6F-9F9C-4E9F-86F5-2E42231D9A31}" type="parTrans" cxnId="{20D6FBBB-317F-49F2-82FB-31B942ED9E8E}">
      <dgm:prSet/>
      <dgm:spPr/>
      <dgm:t>
        <a:bodyPr/>
        <a:lstStyle/>
        <a:p>
          <a:endParaRPr lang="en-US"/>
        </a:p>
      </dgm:t>
    </dgm:pt>
    <dgm:pt modelId="{32E74CC5-AE6F-408C-8C12-E609DDC6DF12}" type="sibTrans" cxnId="{20D6FBBB-317F-49F2-82FB-31B942ED9E8E}">
      <dgm:prSet/>
      <dgm:spPr/>
      <dgm:t>
        <a:bodyPr/>
        <a:lstStyle/>
        <a:p>
          <a:endParaRPr lang="en-US"/>
        </a:p>
      </dgm:t>
    </dgm:pt>
    <dgm:pt modelId="{AC03371C-D369-49CA-A037-66AAF9F4B329}">
      <dgm:prSet/>
      <dgm:spPr/>
      <dgm:t>
        <a:bodyPr/>
        <a:lstStyle/>
        <a:p>
          <a:r>
            <a:rPr lang="en-US"/>
            <a:t>Actions: OCS can use the insights to improve call center performance, agent effectiveness, and cost-saving measures.</a:t>
          </a:r>
        </a:p>
      </dgm:t>
    </dgm:pt>
    <dgm:pt modelId="{09D5FCFA-1088-41F4-977C-192EFBFE8E49}" type="parTrans" cxnId="{9A11F1EA-1D77-402E-82A0-5A59738FDD71}">
      <dgm:prSet/>
      <dgm:spPr/>
      <dgm:t>
        <a:bodyPr/>
        <a:lstStyle/>
        <a:p>
          <a:endParaRPr lang="en-US"/>
        </a:p>
      </dgm:t>
    </dgm:pt>
    <dgm:pt modelId="{EE23EE54-62B2-47FE-A600-2E03C8D319BF}" type="sibTrans" cxnId="{9A11F1EA-1D77-402E-82A0-5A59738FDD71}">
      <dgm:prSet/>
      <dgm:spPr/>
      <dgm:t>
        <a:bodyPr/>
        <a:lstStyle/>
        <a:p>
          <a:endParaRPr lang="en-US"/>
        </a:p>
      </dgm:t>
    </dgm:pt>
    <dgm:pt modelId="{5386EF6C-26B7-486E-8376-1A41707251E8}" type="pres">
      <dgm:prSet presAssocID="{10F0F942-E63A-4176-9A87-2803495BFB0C}" presName="root" presStyleCnt="0">
        <dgm:presLayoutVars>
          <dgm:dir/>
          <dgm:resizeHandles val="exact"/>
        </dgm:presLayoutVars>
      </dgm:prSet>
      <dgm:spPr/>
    </dgm:pt>
    <dgm:pt modelId="{AB68C23A-B4A6-430E-8A56-2C923A20FB32}" type="pres">
      <dgm:prSet presAssocID="{7B5859B1-1E52-4E22-B8A9-F46AA134C72C}" presName="compNode" presStyleCnt="0"/>
      <dgm:spPr/>
    </dgm:pt>
    <dgm:pt modelId="{E861B7E2-0541-4C5A-9CA1-918A4B7EB9E0}" type="pres">
      <dgm:prSet presAssocID="{7B5859B1-1E52-4E22-B8A9-F46AA134C72C}" presName="bgRect" presStyleLbl="bgShp" presStyleIdx="0" presStyleCnt="2"/>
      <dgm:spPr/>
    </dgm:pt>
    <dgm:pt modelId="{B2C00916-1B85-4CD0-8736-D2F30BEAE38C}" type="pres">
      <dgm:prSet presAssocID="{7B5859B1-1E52-4E22-B8A9-F46AA134C7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D9AA4D-991B-40C2-820C-542D6392521E}" type="pres">
      <dgm:prSet presAssocID="{7B5859B1-1E52-4E22-B8A9-F46AA134C72C}" presName="spaceRect" presStyleCnt="0"/>
      <dgm:spPr/>
    </dgm:pt>
    <dgm:pt modelId="{BC5C2D93-20C5-4858-B5DA-3507E24F4E78}" type="pres">
      <dgm:prSet presAssocID="{7B5859B1-1E52-4E22-B8A9-F46AA134C72C}" presName="parTx" presStyleLbl="revTx" presStyleIdx="0" presStyleCnt="2">
        <dgm:presLayoutVars>
          <dgm:chMax val="0"/>
          <dgm:chPref val="0"/>
        </dgm:presLayoutVars>
      </dgm:prSet>
      <dgm:spPr/>
    </dgm:pt>
    <dgm:pt modelId="{FF91A1AD-C093-4FB0-9FAF-A76D3FB7B3E2}" type="pres">
      <dgm:prSet presAssocID="{32E74CC5-AE6F-408C-8C12-E609DDC6DF12}" presName="sibTrans" presStyleCnt="0"/>
      <dgm:spPr/>
    </dgm:pt>
    <dgm:pt modelId="{157A8EFF-61BD-4B18-88E5-E9154CEF4A1E}" type="pres">
      <dgm:prSet presAssocID="{AC03371C-D369-49CA-A037-66AAF9F4B329}" presName="compNode" presStyleCnt="0"/>
      <dgm:spPr/>
    </dgm:pt>
    <dgm:pt modelId="{5DB19EA3-1AA4-4BF5-BD31-5C332D1F1F6B}" type="pres">
      <dgm:prSet presAssocID="{AC03371C-D369-49CA-A037-66AAF9F4B329}" presName="bgRect" presStyleLbl="bgShp" presStyleIdx="1" presStyleCnt="2"/>
      <dgm:spPr/>
    </dgm:pt>
    <dgm:pt modelId="{DDBEBD68-FE6E-461F-B92A-493133D41DB8}" type="pres">
      <dgm:prSet presAssocID="{AC03371C-D369-49CA-A037-66AAF9F4B3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B204B741-196B-4F71-A7C8-96A5EA98D19A}" type="pres">
      <dgm:prSet presAssocID="{AC03371C-D369-49CA-A037-66AAF9F4B329}" presName="spaceRect" presStyleCnt="0"/>
      <dgm:spPr/>
    </dgm:pt>
    <dgm:pt modelId="{A313F662-7895-43D1-A7E0-C98997DD80CC}" type="pres">
      <dgm:prSet presAssocID="{AC03371C-D369-49CA-A037-66AAF9F4B32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19C5807-DCB6-4716-A9FE-31304E028BA3}" type="presOf" srcId="{AC03371C-D369-49CA-A037-66AAF9F4B329}" destId="{A313F662-7895-43D1-A7E0-C98997DD80CC}" srcOrd="0" destOrd="0" presId="urn:microsoft.com/office/officeart/2018/2/layout/IconVerticalSolidList"/>
    <dgm:cxn modelId="{0712C85D-8523-41D8-873C-C00FE6C308F0}" type="presOf" srcId="{7B5859B1-1E52-4E22-B8A9-F46AA134C72C}" destId="{BC5C2D93-20C5-4858-B5DA-3507E24F4E78}" srcOrd="0" destOrd="0" presId="urn:microsoft.com/office/officeart/2018/2/layout/IconVerticalSolidList"/>
    <dgm:cxn modelId="{C25101B1-3867-43C1-B709-C3288121E5C5}" type="presOf" srcId="{10F0F942-E63A-4176-9A87-2803495BFB0C}" destId="{5386EF6C-26B7-486E-8376-1A41707251E8}" srcOrd="0" destOrd="0" presId="urn:microsoft.com/office/officeart/2018/2/layout/IconVerticalSolidList"/>
    <dgm:cxn modelId="{20D6FBBB-317F-49F2-82FB-31B942ED9E8E}" srcId="{10F0F942-E63A-4176-9A87-2803495BFB0C}" destId="{7B5859B1-1E52-4E22-B8A9-F46AA134C72C}" srcOrd="0" destOrd="0" parTransId="{ADB51B6F-9F9C-4E9F-86F5-2E42231D9A31}" sibTransId="{32E74CC5-AE6F-408C-8C12-E609DDC6DF12}"/>
    <dgm:cxn modelId="{9A11F1EA-1D77-402E-82A0-5A59738FDD71}" srcId="{10F0F942-E63A-4176-9A87-2803495BFB0C}" destId="{AC03371C-D369-49CA-A037-66AAF9F4B329}" srcOrd="1" destOrd="0" parTransId="{09D5FCFA-1088-41F4-977C-192EFBFE8E49}" sibTransId="{EE23EE54-62B2-47FE-A600-2E03C8D319BF}"/>
    <dgm:cxn modelId="{7A954941-D791-4DAB-92CE-05B49E9F7E8F}" type="presParOf" srcId="{5386EF6C-26B7-486E-8376-1A41707251E8}" destId="{AB68C23A-B4A6-430E-8A56-2C923A20FB32}" srcOrd="0" destOrd="0" presId="urn:microsoft.com/office/officeart/2018/2/layout/IconVerticalSolidList"/>
    <dgm:cxn modelId="{040E533E-C490-484B-BE44-53AFCA29FC8D}" type="presParOf" srcId="{AB68C23A-B4A6-430E-8A56-2C923A20FB32}" destId="{E861B7E2-0541-4C5A-9CA1-918A4B7EB9E0}" srcOrd="0" destOrd="0" presId="urn:microsoft.com/office/officeart/2018/2/layout/IconVerticalSolidList"/>
    <dgm:cxn modelId="{989474D2-3FCB-43BE-8F73-5F8701377608}" type="presParOf" srcId="{AB68C23A-B4A6-430E-8A56-2C923A20FB32}" destId="{B2C00916-1B85-4CD0-8736-D2F30BEAE38C}" srcOrd="1" destOrd="0" presId="urn:microsoft.com/office/officeart/2018/2/layout/IconVerticalSolidList"/>
    <dgm:cxn modelId="{A980DCFD-D3B0-40EF-986C-26F53A3CE699}" type="presParOf" srcId="{AB68C23A-B4A6-430E-8A56-2C923A20FB32}" destId="{60D9AA4D-991B-40C2-820C-542D6392521E}" srcOrd="2" destOrd="0" presId="urn:microsoft.com/office/officeart/2018/2/layout/IconVerticalSolidList"/>
    <dgm:cxn modelId="{A097A9BC-DDCE-4D28-9D82-AEDC0769F763}" type="presParOf" srcId="{AB68C23A-B4A6-430E-8A56-2C923A20FB32}" destId="{BC5C2D93-20C5-4858-B5DA-3507E24F4E78}" srcOrd="3" destOrd="0" presId="urn:microsoft.com/office/officeart/2018/2/layout/IconVerticalSolidList"/>
    <dgm:cxn modelId="{8B899ED8-A306-44EF-BE9E-CEBF582693D8}" type="presParOf" srcId="{5386EF6C-26B7-486E-8376-1A41707251E8}" destId="{FF91A1AD-C093-4FB0-9FAF-A76D3FB7B3E2}" srcOrd="1" destOrd="0" presId="urn:microsoft.com/office/officeart/2018/2/layout/IconVerticalSolidList"/>
    <dgm:cxn modelId="{3DB4F1FB-07DF-4A6F-A094-9D4FD9B2227A}" type="presParOf" srcId="{5386EF6C-26B7-486E-8376-1A41707251E8}" destId="{157A8EFF-61BD-4B18-88E5-E9154CEF4A1E}" srcOrd="2" destOrd="0" presId="urn:microsoft.com/office/officeart/2018/2/layout/IconVerticalSolidList"/>
    <dgm:cxn modelId="{C38D934D-C731-429E-941C-6F2EABCDB6E6}" type="presParOf" srcId="{157A8EFF-61BD-4B18-88E5-E9154CEF4A1E}" destId="{5DB19EA3-1AA4-4BF5-BD31-5C332D1F1F6B}" srcOrd="0" destOrd="0" presId="urn:microsoft.com/office/officeart/2018/2/layout/IconVerticalSolidList"/>
    <dgm:cxn modelId="{4033D82E-0454-4968-B80E-203B57A94F15}" type="presParOf" srcId="{157A8EFF-61BD-4B18-88E5-E9154CEF4A1E}" destId="{DDBEBD68-FE6E-461F-B92A-493133D41DB8}" srcOrd="1" destOrd="0" presId="urn:microsoft.com/office/officeart/2018/2/layout/IconVerticalSolidList"/>
    <dgm:cxn modelId="{860E1E33-F3F8-469E-859F-90AC8407931E}" type="presParOf" srcId="{157A8EFF-61BD-4B18-88E5-E9154CEF4A1E}" destId="{B204B741-196B-4F71-A7C8-96A5EA98D19A}" srcOrd="2" destOrd="0" presId="urn:microsoft.com/office/officeart/2018/2/layout/IconVerticalSolidList"/>
    <dgm:cxn modelId="{0D35999A-A850-4D2F-B9CC-380A939F3AE0}" type="presParOf" srcId="{157A8EFF-61BD-4B18-88E5-E9154CEF4A1E}" destId="{A313F662-7895-43D1-A7E0-C98997DD80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C8D130-D72F-42EA-AAA4-953731DD6842}" type="doc">
      <dgm:prSet loTypeId="urn:microsoft.com/office/officeart/2005/8/layout/hierarchy3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EC76626-4472-4E88-93CB-5DFA4710DC36}">
      <dgm:prSet custT="1"/>
      <dgm:spPr/>
      <dgm:t>
        <a:bodyPr/>
        <a:lstStyle/>
        <a:p>
          <a:r>
            <a:rPr lang="en-US" sz="2400" b="1" dirty="0"/>
            <a:t>Recommendations: </a:t>
          </a:r>
          <a:r>
            <a:rPr lang="en-US" sz="2400" dirty="0"/>
            <a:t>Address data quality issues, adapt to changing business environments, and ensure effective team collaboration.</a:t>
          </a:r>
        </a:p>
      </dgm:t>
    </dgm:pt>
    <dgm:pt modelId="{2E28F7D3-8B42-4D23-B5EC-2EBBBB99365B}" type="parTrans" cxnId="{0C9BB3F7-8630-44EA-9160-F8856810D792}">
      <dgm:prSet/>
      <dgm:spPr/>
      <dgm:t>
        <a:bodyPr/>
        <a:lstStyle/>
        <a:p>
          <a:endParaRPr lang="en-US"/>
        </a:p>
      </dgm:t>
    </dgm:pt>
    <dgm:pt modelId="{EF381A7B-1897-4634-89AF-460FABD3345E}" type="sibTrans" cxnId="{0C9BB3F7-8630-44EA-9160-F8856810D792}">
      <dgm:prSet/>
      <dgm:spPr/>
      <dgm:t>
        <a:bodyPr/>
        <a:lstStyle/>
        <a:p>
          <a:endParaRPr lang="en-US"/>
        </a:p>
      </dgm:t>
    </dgm:pt>
    <dgm:pt modelId="{5FCE43F1-B2CD-4EE1-BA13-16A628496861}">
      <dgm:prSet custT="1"/>
      <dgm:spPr/>
      <dgm:t>
        <a:bodyPr/>
        <a:lstStyle/>
        <a:p>
          <a:r>
            <a:rPr lang="en-US" sz="2400" b="1" dirty="0"/>
            <a:t>Client Awareness: </a:t>
          </a:r>
          <a:r>
            <a:rPr lang="en-US" sz="2400" dirty="0"/>
            <a:t>Ensure the client is aware of the challenges encountered and the importance of future data collection and analysis.</a:t>
          </a:r>
        </a:p>
      </dgm:t>
    </dgm:pt>
    <dgm:pt modelId="{957D6D28-1013-4D5F-9063-D34CA15B6F12}" type="parTrans" cxnId="{9C0F6FDE-5E09-40B5-B33D-6CEA9C2820CE}">
      <dgm:prSet/>
      <dgm:spPr/>
      <dgm:t>
        <a:bodyPr/>
        <a:lstStyle/>
        <a:p>
          <a:endParaRPr lang="en-US"/>
        </a:p>
      </dgm:t>
    </dgm:pt>
    <dgm:pt modelId="{7D5D0907-5883-4CAE-A3AE-426CC8A49A05}" type="sibTrans" cxnId="{9C0F6FDE-5E09-40B5-B33D-6CEA9C2820CE}">
      <dgm:prSet/>
      <dgm:spPr/>
      <dgm:t>
        <a:bodyPr/>
        <a:lstStyle/>
        <a:p>
          <a:endParaRPr lang="en-US"/>
        </a:p>
      </dgm:t>
    </dgm:pt>
    <dgm:pt modelId="{9315AC54-1F19-48E2-9D6E-2AB4A8CDD681}" type="pres">
      <dgm:prSet presAssocID="{5FC8D130-D72F-42EA-AAA4-953731DD68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91AA37-8D12-4A5C-8CAF-16AF6479B5DA}" type="pres">
      <dgm:prSet presAssocID="{3EC76626-4472-4E88-93CB-5DFA4710DC36}" presName="root" presStyleCnt="0"/>
      <dgm:spPr/>
    </dgm:pt>
    <dgm:pt modelId="{8861F7CC-8F08-4C26-9321-B5D1F99C4F6D}" type="pres">
      <dgm:prSet presAssocID="{3EC76626-4472-4E88-93CB-5DFA4710DC36}" presName="rootComposite" presStyleCnt="0"/>
      <dgm:spPr/>
    </dgm:pt>
    <dgm:pt modelId="{F680ED9D-3B43-4EA7-B7A8-BE20B5537873}" type="pres">
      <dgm:prSet presAssocID="{3EC76626-4472-4E88-93CB-5DFA4710DC36}" presName="rootText" presStyleLbl="node1" presStyleIdx="0" presStyleCnt="2"/>
      <dgm:spPr/>
    </dgm:pt>
    <dgm:pt modelId="{F4D76AAE-D06E-41B2-8D85-64CCF961B796}" type="pres">
      <dgm:prSet presAssocID="{3EC76626-4472-4E88-93CB-5DFA4710DC36}" presName="rootConnector" presStyleLbl="node1" presStyleIdx="0" presStyleCnt="2"/>
      <dgm:spPr/>
    </dgm:pt>
    <dgm:pt modelId="{A0BD9930-9A3D-40A8-95EC-C86213BEC7C3}" type="pres">
      <dgm:prSet presAssocID="{3EC76626-4472-4E88-93CB-5DFA4710DC36}" presName="childShape" presStyleCnt="0"/>
      <dgm:spPr/>
    </dgm:pt>
    <dgm:pt modelId="{66CC30CB-B7F6-47B1-9E6F-E2697EC0A8D7}" type="pres">
      <dgm:prSet presAssocID="{5FCE43F1-B2CD-4EE1-BA13-16A628496861}" presName="root" presStyleCnt="0"/>
      <dgm:spPr/>
    </dgm:pt>
    <dgm:pt modelId="{989A846A-4F4E-4BF9-A699-CE8EA7D0B4AD}" type="pres">
      <dgm:prSet presAssocID="{5FCE43F1-B2CD-4EE1-BA13-16A628496861}" presName="rootComposite" presStyleCnt="0"/>
      <dgm:spPr/>
    </dgm:pt>
    <dgm:pt modelId="{5965E9FA-E8AB-4FAF-AA40-9B8DA58FCD62}" type="pres">
      <dgm:prSet presAssocID="{5FCE43F1-B2CD-4EE1-BA13-16A628496861}" presName="rootText" presStyleLbl="node1" presStyleIdx="1" presStyleCnt="2"/>
      <dgm:spPr/>
    </dgm:pt>
    <dgm:pt modelId="{E13C49F4-9BCF-4C41-800A-9AF333E2B595}" type="pres">
      <dgm:prSet presAssocID="{5FCE43F1-B2CD-4EE1-BA13-16A628496861}" presName="rootConnector" presStyleLbl="node1" presStyleIdx="1" presStyleCnt="2"/>
      <dgm:spPr/>
    </dgm:pt>
    <dgm:pt modelId="{20AAFBE8-FD6F-49C2-9DD2-57FA80AD1A26}" type="pres">
      <dgm:prSet presAssocID="{5FCE43F1-B2CD-4EE1-BA13-16A628496861}" presName="childShape" presStyleCnt="0"/>
      <dgm:spPr/>
    </dgm:pt>
  </dgm:ptLst>
  <dgm:cxnLst>
    <dgm:cxn modelId="{B0003030-678A-4463-A2D7-296A09363E3C}" type="presOf" srcId="{5FCE43F1-B2CD-4EE1-BA13-16A628496861}" destId="{E13C49F4-9BCF-4C41-800A-9AF333E2B595}" srcOrd="1" destOrd="0" presId="urn:microsoft.com/office/officeart/2005/8/layout/hierarchy3"/>
    <dgm:cxn modelId="{0F49DE61-4E47-4275-B0CD-FA8A273B6895}" type="presOf" srcId="{3EC76626-4472-4E88-93CB-5DFA4710DC36}" destId="{F680ED9D-3B43-4EA7-B7A8-BE20B5537873}" srcOrd="0" destOrd="0" presId="urn:microsoft.com/office/officeart/2005/8/layout/hierarchy3"/>
    <dgm:cxn modelId="{FDD32F56-A27E-4E71-8B47-A8FE9B8B155A}" type="presOf" srcId="{5FC8D130-D72F-42EA-AAA4-953731DD6842}" destId="{9315AC54-1F19-48E2-9D6E-2AB4A8CDD681}" srcOrd="0" destOrd="0" presId="urn:microsoft.com/office/officeart/2005/8/layout/hierarchy3"/>
    <dgm:cxn modelId="{CAA82CD8-68E9-432B-AC38-245C66828377}" type="presOf" srcId="{3EC76626-4472-4E88-93CB-5DFA4710DC36}" destId="{F4D76AAE-D06E-41B2-8D85-64CCF961B796}" srcOrd="1" destOrd="0" presId="urn:microsoft.com/office/officeart/2005/8/layout/hierarchy3"/>
    <dgm:cxn modelId="{9C0F6FDE-5E09-40B5-B33D-6CEA9C2820CE}" srcId="{5FC8D130-D72F-42EA-AAA4-953731DD6842}" destId="{5FCE43F1-B2CD-4EE1-BA13-16A628496861}" srcOrd="1" destOrd="0" parTransId="{957D6D28-1013-4D5F-9063-D34CA15B6F12}" sibTransId="{7D5D0907-5883-4CAE-A3AE-426CC8A49A05}"/>
    <dgm:cxn modelId="{5EF1B7E8-9BED-4ABC-8E00-AA2858BF9593}" type="presOf" srcId="{5FCE43F1-B2CD-4EE1-BA13-16A628496861}" destId="{5965E9FA-E8AB-4FAF-AA40-9B8DA58FCD62}" srcOrd="0" destOrd="0" presId="urn:microsoft.com/office/officeart/2005/8/layout/hierarchy3"/>
    <dgm:cxn modelId="{0C9BB3F7-8630-44EA-9160-F8856810D792}" srcId="{5FC8D130-D72F-42EA-AAA4-953731DD6842}" destId="{3EC76626-4472-4E88-93CB-5DFA4710DC36}" srcOrd="0" destOrd="0" parTransId="{2E28F7D3-8B42-4D23-B5EC-2EBBBB99365B}" sibTransId="{EF381A7B-1897-4634-89AF-460FABD3345E}"/>
    <dgm:cxn modelId="{ECB99303-333A-44F4-8E86-4FFC6C5B0086}" type="presParOf" srcId="{9315AC54-1F19-48E2-9D6E-2AB4A8CDD681}" destId="{B891AA37-8D12-4A5C-8CAF-16AF6479B5DA}" srcOrd="0" destOrd="0" presId="urn:microsoft.com/office/officeart/2005/8/layout/hierarchy3"/>
    <dgm:cxn modelId="{C3E233E4-B49C-4A36-AFA8-4F60B9BF2190}" type="presParOf" srcId="{B891AA37-8D12-4A5C-8CAF-16AF6479B5DA}" destId="{8861F7CC-8F08-4C26-9321-B5D1F99C4F6D}" srcOrd="0" destOrd="0" presId="urn:microsoft.com/office/officeart/2005/8/layout/hierarchy3"/>
    <dgm:cxn modelId="{5D80B773-E5C2-40BA-9D32-49B832B0B933}" type="presParOf" srcId="{8861F7CC-8F08-4C26-9321-B5D1F99C4F6D}" destId="{F680ED9D-3B43-4EA7-B7A8-BE20B5537873}" srcOrd="0" destOrd="0" presId="urn:microsoft.com/office/officeart/2005/8/layout/hierarchy3"/>
    <dgm:cxn modelId="{25C891A0-E274-4AFF-AA89-2B7497F0CF1D}" type="presParOf" srcId="{8861F7CC-8F08-4C26-9321-B5D1F99C4F6D}" destId="{F4D76AAE-D06E-41B2-8D85-64CCF961B796}" srcOrd="1" destOrd="0" presId="urn:microsoft.com/office/officeart/2005/8/layout/hierarchy3"/>
    <dgm:cxn modelId="{FE03B1F5-6C56-4B29-ACE2-880EB3B3BA22}" type="presParOf" srcId="{B891AA37-8D12-4A5C-8CAF-16AF6479B5DA}" destId="{A0BD9930-9A3D-40A8-95EC-C86213BEC7C3}" srcOrd="1" destOrd="0" presId="urn:microsoft.com/office/officeart/2005/8/layout/hierarchy3"/>
    <dgm:cxn modelId="{99FA550A-9CCE-4FB5-8F3B-17F67101CEF0}" type="presParOf" srcId="{9315AC54-1F19-48E2-9D6E-2AB4A8CDD681}" destId="{66CC30CB-B7F6-47B1-9E6F-E2697EC0A8D7}" srcOrd="1" destOrd="0" presId="urn:microsoft.com/office/officeart/2005/8/layout/hierarchy3"/>
    <dgm:cxn modelId="{B7781AB1-89EC-4808-A3B2-3AF8BC2273C9}" type="presParOf" srcId="{66CC30CB-B7F6-47B1-9E6F-E2697EC0A8D7}" destId="{989A846A-4F4E-4BF9-A699-CE8EA7D0B4AD}" srcOrd="0" destOrd="0" presId="urn:microsoft.com/office/officeart/2005/8/layout/hierarchy3"/>
    <dgm:cxn modelId="{D439D178-A9C0-4E79-B377-DF7F9FA6CD7B}" type="presParOf" srcId="{989A846A-4F4E-4BF9-A699-CE8EA7D0B4AD}" destId="{5965E9FA-E8AB-4FAF-AA40-9B8DA58FCD62}" srcOrd="0" destOrd="0" presId="urn:microsoft.com/office/officeart/2005/8/layout/hierarchy3"/>
    <dgm:cxn modelId="{94E44A37-7C44-4F69-B718-100BCFFB11D7}" type="presParOf" srcId="{989A846A-4F4E-4BF9-A699-CE8EA7D0B4AD}" destId="{E13C49F4-9BCF-4C41-800A-9AF333E2B595}" srcOrd="1" destOrd="0" presId="urn:microsoft.com/office/officeart/2005/8/layout/hierarchy3"/>
    <dgm:cxn modelId="{75BAAD62-3006-455C-ADAF-8A20BDC03A84}" type="presParOf" srcId="{66CC30CB-B7F6-47B1-9E6F-E2697EC0A8D7}" destId="{20AAFBE8-FD6F-49C2-9DD2-57FA80AD1A2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1B7E2-0541-4C5A-9CA1-918A4B7EB9E0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00916-1B85-4CD0-8736-D2F30BEAE38C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C2D93-20C5-4858-B5DA-3507E24F4E78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Implications: Findings will guide OCS to make data-driven decisions, enhance customer experiences, and optimize costs.</a:t>
          </a:r>
        </a:p>
      </dsp:txBody>
      <dsp:txXfrm>
        <a:off x="1509882" y="708097"/>
        <a:ext cx="9005717" cy="1307257"/>
      </dsp:txXfrm>
    </dsp:sp>
    <dsp:sp modelId="{5DB19EA3-1AA4-4BF5-BD31-5C332D1F1F6B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EBD68-FE6E-461F-B92A-493133D41DB8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3F662-7895-43D1-A7E0-C98997DD80CC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Actions: OCS can use the insights to improve call center performance, agent effectiveness, and cost-saving measures.</a:t>
          </a:r>
        </a:p>
      </dsp:txBody>
      <dsp:txXfrm>
        <a:off x="1509882" y="2342169"/>
        <a:ext cx="90057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0ED9D-3B43-4EA7-B7A8-BE20B5537873}">
      <dsp:nvSpPr>
        <dsp:cNvPr id="0" name=""/>
        <dsp:cNvSpPr/>
      </dsp:nvSpPr>
      <dsp:spPr>
        <a:xfrm>
          <a:off x="1283" y="1010647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Recommendations: </a:t>
          </a:r>
          <a:r>
            <a:rPr lang="en-US" sz="2400" kern="1200" dirty="0"/>
            <a:t>Address data quality issues, adapt to changing business environments, and ensure effective team collaboration.</a:t>
          </a:r>
        </a:p>
      </dsp:txBody>
      <dsp:txXfrm>
        <a:off x="69709" y="1079073"/>
        <a:ext cx="4535606" cy="2199377"/>
      </dsp:txXfrm>
    </dsp:sp>
    <dsp:sp modelId="{5965E9FA-E8AB-4FAF-AA40-9B8DA58FCD62}">
      <dsp:nvSpPr>
        <dsp:cNvPr id="0" name=""/>
        <dsp:cNvSpPr/>
      </dsp:nvSpPr>
      <dsp:spPr>
        <a:xfrm>
          <a:off x="5841857" y="1010647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Client Awareness: </a:t>
          </a:r>
          <a:r>
            <a:rPr lang="en-US" sz="2400" kern="1200" dirty="0"/>
            <a:t>Ensure the client is aware of the challenges encountered and the importance of future data collection and analysis.</a:t>
          </a:r>
        </a:p>
      </dsp:txBody>
      <dsp:txXfrm>
        <a:off x="5910283" y="1079073"/>
        <a:ext cx="4535606" cy="2199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FBA5-3C14-5C98-9AF1-D34690952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9F312-3659-8737-4599-3E6392172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ED6E-5209-0EDB-0B30-87287F86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D433-F346-477A-80BC-815041409ED6}" type="datetimeFigureOut">
              <a:rPr lang="en-CA" smtClean="0"/>
              <a:t>2025-10-23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70D8A-41EC-9DE8-21A3-2032C82A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FAC5-5282-DD54-5006-A59EF442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C616-D4AD-4286-8D71-A035C646C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9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013E-F122-8EC6-BFCC-51638F17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4D403-FB98-10A2-3BE8-4653B0214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D9D6-7A03-9497-E807-D1C4CE62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D433-F346-477A-80BC-815041409ED6}" type="datetimeFigureOut">
              <a:rPr lang="en-CA" smtClean="0"/>
              <a:t>2025-10-23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9D3F3-8E35-DF3F-5DDD-4DF10A03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7229-E7AF-7524-EA4E-AAB4AE57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C616-D4AD-4286-8D71-A035C646C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50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65B78-0F43-0F2A-6E60-0FEA8E014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75707-63A1-5902-8993-21C3B6F8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27A8C-3B8B-C8D4-5EFC-92AE9690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D433-F346-477A-80BC-815041409ED6}" type="datetimeFigureOut">
              <a:rPr lang="en-CA" smtClean="0"/>
              <a:t>2025-10-23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E190E-94F0-FEB2-8488-43C045C6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9CD3-9129-5735-5D14-7E672B2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C616-D4AD-4286-8D71-A035C646C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232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1DF5-F6BC-8845-9264-2F39EB3A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2E019-A8BB-5B7B-8F06-7510D6121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F3FA-4256-EB24-E95E-7B48231E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D433-F346-477A-80BC-815041409ED6}" type="datetimeFigureOut">
              <a:rPr lang="en-CA" smtClean="0"/>
              <a:t>2025-10-23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821D0-F829-9C17-8114-935AEF50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223A7-94AA-83D4-CDE8-422EDFAD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C616-D4AD-4286-8D71-A035C646C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07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9C9F-9EEA-EF66-8095-67F6C12A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33E7-1738-9560-C456-CC31A748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85F1-7EE4-8931-8917-706F0C93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D433-F346-477A-80BC-815041409ED6}" type="datetimeFigureOut">
              <a:rPr lang="en-CA" smtClean="0"/>
              <a:t>2025-10-23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FEB13-47E4-2D78-5532-2C0B28BE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27D15-1B6E-3A85-854A-792D167A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C616-D4AD-4286-8D71-A035C646C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72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7BF7-8386-710D-0333-16FF8799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65315-7A93-8EF5-1F2D-9C152489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D3FCF-88DD-893F-DEFA-2219CE65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D433-F346-477A-80BC-815041409ED6}" type="datetimeFigureOut">
              <a:rPr lang="en-CA" smtClean="0"/>
              <a:t>2025-10-23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2468-6BFD-1B8A-9B7C-9E28E439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A58AE-C9DA-7A01-BED8-A3C3C83F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C616-D4AD-4286-8D71-A035C646C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56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5CD-C420-8BDF-6C09-08562A43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5656-DC16-1073-D26E-319AA041E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D8AE4-3E6B-B6FE-D729-0F797D31D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1337B-1505-5056-C262-F0316ACF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D433-F346-477A-80BC-815041409ED6}" type="datetimeFigureOut">
              <a:rPr lang="en-CA" smtClean="0"/>
              <a:t>2025-10-23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D67D5-32BA-4ADA-8385-B7FD6328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6D78D-E38B-A791-C1E0-5D49E73A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C616-D4AD-4286-8D71-A035C646C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82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5105-C3AC-D015-2AF6-3FE7CE32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486D8-DA59-255B-E07B-872D94FD4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EECCF-D7A5-05C5-1013-2BEA669BA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A4D3F-C96A-7F31-CD68-A03A65CDE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4E8EC-A178-033E-26AC-DE7ABE9C1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25B24-3A3E-2678-9C01-9AB9DE71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D433-F346-477A-80BC-815041409ED6}" type="datetimeFigureOut">
              <a:rPr lang="en-CA" smtClean="0"/>
              <a:t>2025-10-23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173BF-8355-EEA1-8A81-057ABA4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FF0DA-5E32-2719-BACC-A5710B01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C616-D4AD-4286-8D71-A035C646C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75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ADE3-8672-4384-3195-C7431856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805FA-016B-9F66-C4FA-A7814657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D433-F346-477A-80BC-815041409ED6}" type="datetimeFigureOut">
              <a:rPr lang="en-CA" smtClean="0"/>
              <a:t>2025-10-23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13E05-FDF6-B9C3-1DBC-7311E899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5A1CE-A350-B90B-F075-794991B1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C616-D4AD-4286-8D71-A035C646C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79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0F2E2-ECEA-A038-2667-46847239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D433-F346-477A-80BC-815041409ED6}" type="datetimeFigureOut">
              <a:rPr lang="en-CA" smtClean="0"/>
              <a:t>2025-10-23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EE099-26E8-B84C-E00C-C6E80CE3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BAD00-903E-380C-07BB-CC5D196A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C616-D4AD-4286-8D71-A035C646C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12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04AC-6D86-6953-70B9-8982C758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DD45-66B1-5EAF-8037-17F08845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348FA-54E0-604C-7CDF-A79FC8DFD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4719E-73C3-7B9C-D5FE-07864478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D433-F346-477A-80BC-815041409ED6}" type="datetimeFigureOut">
              <a:rPr lang="en-CA" smtClean="0"/>
              <a:t>2025-10-23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14B0A-15E5-8F3D-ABDB-AD080BA2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ADCAA-C93D-3468-A466-E0C9DBE9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C616-D4AD-4286-8D71-A035C646C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29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B83B-217A-125C-9513-8D48E890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D8F85-88ED-70F0-FB12-A7E3CC198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1E83B-8DC7-670E-9060-723F9C357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C2A64-599E-6252-6DA8-FA31C298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D433-F346-477A-80BC-815041409ED6}" type="datetimeFigureOut">
              <a:rPr lang="en-CA" smtClean="0"/>
              <a:t>2025-10-23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EEC33-A26D-F11C-CA85-B6CC9EE5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244CD-4C68-8598-5C01-3B6747FA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C616-D4AD-4286-8D71-A035C646C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60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A3BF1-2437-875F-9CBA-EA11E94D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AC764-FF4A-C9EC-3616-8A906E18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BE02-6711-BEBA-6A57-C241876EA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D433-F346-477A-80BC-815041409ED6}" type="datetimeFigureOut">
              <a:rPr lang="en-CA" smtClean="0"/>
              <a:t>2025-10-23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B473-8C3A-486E-02C2-136042FE8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FAEE-17F7-28AA-0ACA-BE1E834BC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1C616-D4AD-4286-8D71-A035C646C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26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896FA-5ED8-D96D-5238-847F3CAF7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788" y="508392"/>
            <a:ext cx="397764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Optimus Call Center Services Data Analysis using Power BI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AC3E4-D38C-3014-335D-BE5C7F18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pPr algn="l"/>
            <a:r>
              <a:rPr lang="en-CA" sz="2000" b="1" dirty="0"/>
              <a:t>Project Presentation</a:t>
            </a:r>
          </a:p>
          <a:p>
            <a:pPr algn="l"/>
            <a:r>
              <a:rPr lang="en-CA" sz="2000" b="1" err="1"/>
              <a:t>By</a:t>
            </a:r>
            <a:r>
              <a:rPr lang="en-CA" sz="2000" b="1"/>
              <a:t>: Amit </a:t>
            </a:r>
            <a:r>
              <a:rPr lang="en-CA" sz="2000" b="1" dirty="0"/>
              <a:t>Kumar</a:t>
            </a:r>
          </a:p>
        </p:txBody>
      </p:sp>
      <p:pic>
        <p:nvPicPr>
          <p:cNvPr id="4" name="Picture 2" descr="Top Tips for Effortless Call Center Operations-Best Practices For 2018">
            <a:extLst>
              <a:ext uri="{FF2B5EF4-FFF2-40B4-BE49-F238E27FC236}">
                <a16:creationId xmlns:a16="http://schemas.microsoft.com/office/drawing/2014/main" id="{583F2251-D16C-A224-E050-F2A9A3E52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" r="21519" b="1"/>
          <a:stretch/>
        </p:blipFill>
        <p:spPr bwMode="auto">
          <a:xfrm>
            <a:off x="20" y="10"/>
            <a:ext cx="744319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813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43DEEF-0E41-D296-851E-2DC0184CB03F}"/>
              </a:ext>
            </a:extLst>
          </p:cNvPr>
          <p:cNvSpPr txBox="1"/>
          <p:nvPr/>
        </p:nvSpPr>
        <p:spPr>
          <a:xfrm>
            <a:off x="4567518" y="3244334"/>
            <a:ext cx="3056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Black" panose="02040A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025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80D5E-99FC-7A58-082F-49EEA97C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Team 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0706-8EEE-A452-7ECA-C901568BE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3" y="2765427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Team Members and Their Roles:</a:t>
            </a:r>
          </a:p>
          <a:p>
            <a:pPr marL="0" indent="0">
              <a:buNone/>
            </a:pPr>
            <a:r>
              <a:rPr lang="en-US" sz="2000" dirty="0"/>
              <a:t>1. Project Manager: Amit Kumar</a:t>
            </a:r>
          </a:p>
          <a:p>
            <a:pPr marL="0" indent="0">
              <a:buNone/>
            </a:pPr>
            <a:r>
              <a:rPr lang="en-US" sz="2000" dirty="0"/>
              <a:t>2. Data Analyst: Team Member 1</a:t>
            </a:r>
          </a:p>
          <a:p>
            <a:pPr marL="0" indent="0">
              <a:buNone/>
            </a:pPr>
            <a:r>
              <a:rPr lang="en-US" sz="2000" dirty="0"/>
              <a:t>3. Database Manager: Team Member 2</a:t>
            </a:r>
          </a:p>
          <a:p>
            <a:pPr marL="0" indent="0">
              <a:buNone/>
            </a:pPr>
            <a:r>
              <a:rPr lang="en-US" sz="2000" dirty="0"/>
              <a:t>4. Data Scientist: Team Member 3</a:t>
            </a:r>
          </a:p>
          <a:p>
            <a:pPr marL="0" indent="0">
              <a:buNone/>
            </a:pPr>
            <a:r>
              <a:rPr lang="en-US" sz="2000" dirty="0"/>
              <a:t>5. Communication Specialist: Team Member 4</a:t>
            </a:r>
          </a:p>
          <a:p>
            <a:pPr marL="0" indent="0">
              <a:buNone/>
            </a:pPr>
            <a:r>
              <a:rPr lang="en-US" sz="2000" dirty="0"/>
              <a:t>6. Project Coordinator: Team Member 5</a:t>
            </a:r>
          </a:p>
          <a:p>
            <a:pPr marL="0" indent="0">
              <a:buNone/>
            </a:pPr>
            <a:r>
              <a:rPr lang="en-US" sz="2000" dirty="0"/>
              <a:t>7. Data Analyst: Team Member 6</a:t>
            </a: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78BFAB6B-B22D-03D9-D211-12F033936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5" r="28234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6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4804C-672E-B1D8-54CF-3832099D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Organization and Problem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7B78-DE70-EDEE-B346-CE9DEC1B7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Optimus Call Services (OCS) is a fictional international call center provider. Our goal is to address the business problem and opportunity they face.</a:t>
            </a:r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55397F77-0D83-8898-1D4E-0BCB63692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16" r="2692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74F86-C7D8-0577-B538-C99C8B5B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Business Problem/Opportunity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701B6-24DC-7FEF-52DE-84B679BF4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Stakeholders: OCS management, customer service teams, and clients seeking improved call center services.</a:t>
            </a:r>
          </a:p>
          <a:p>
            <a:r>
              <a:rPr lang="en-US" sz="2000"/>
              <a:t>Challenge/Opportunity: Enhancing call center performance, customer-agent interactions, customer retention, and diversity and inclusion programs.</a:t>
            </a:r>
          </a:p>
          <a:p>
            <a:r>
              <a:rPr lang="en-US" sz="2000"/>
              <a:t>Humanity Considerations: Providing insightful information and practical solutions.</a:t>
            </a:r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2FA53B27-F80C-FC2E-5524-EFDA371DE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3" r="1881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58B2-2A1A-B9BB-D978-9A81E4EC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Call Center Dataset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6CEFB-C71B-A74E-5D00-327027073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BD645-3144-230C-5B13-F115562FE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55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9A359-D876-EB58-A9BF-39681A55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 Mining Problem &amp; 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A530-9703-3F46-E1F5-C020C5B4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Data Mining Problem: Utilizing data analytics to improve OCS's operational effectiveness and customer service efficiency.</a:t>
            </a:r>
          </a:p>
          <a:p>
            <a:r>
              <a:rPr lang="en-US" sz="2000"/>
              <a:t>Data Description: Historical call center data with call IDs, agent names, date, time, topics, call outcomes, and more.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14E2B1E-1C99-493D-4C30-6DDBE9C03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8" r="3558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4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8C054-EF4F-4296-1686-8CE3FFB3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62C4B6-FFFD-06CC-0524-AFF83D45D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4" y="1675227"/>
            <a:ext cx="87508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7E65C-7BAC-C9AF-2952-58846AA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0A1CCAF-3E16-FF8D-4751-2D69F3517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7883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95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46627-D470-565C-292B-E972A0CA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Preliminary Recommendations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70AC2DB-43EB-F21E-C762-7352586F4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80192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280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Amasis MT Pro Black</vt:lpstr>
      <vt:lpstr>Arial</vt:lpstr>
      <vt:lpstr>Calibri</vt:lpstr>
      <vt:lpstr>Calibri Light</vt:lpstr>
      <vt:lpstr>Office Theme</vt:lpstr>
      <vt:lpstr>Optimus Call Center Services Data Analysis using Power BI</vt:lpstr>
      <vt:lpstr>Team Composition</vt:lpstr>
      <vt:lpstr>Organization and Problem Background</vt:lpstr>
      <vt:lpstr>Business Problem/Opportunity</vt:lpstr>
      <vt:lpstr>Call Center Dataset</vt:lpstr>
      <vt:lpstr>Data Mining Problem &amp; Data Description</vt:lpstr>
      <vt:lpstr>Dashboard</vt:lpstr>
      <vt:lpstr>Implications</vt:lpstr>
      <vt:lpstr>Preliminary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Optimus Call Services Data Analysis</dc:title>
  <dc:creator>Adarsh Mishra</dc:creator>
  <cp:lastModifiedBy>Amit Kumar</cp:lastModifiedBy>
  <cp:revision>2</cp:revision>
  <dcterms:created xsi:type="dcterms:W3CDTF">2023-10-31T18:47:50Z</dcterms:created>
  <dcterms:modified xsi:type="dcterms:W3CDTF">2025-10-24T01:01:53Z</dcterms:modified>
</cp:coreProperties>
</file>