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</p:sldIdLst>
  <p:sldSz cy="10058400" cx="77724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Helvetica Neue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3" name="Google Shape;7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9" name="Google Shape;7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3" type="body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4" name="Google Shape;16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2" name="Google Shape;17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8" name="Google Shape;17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0" name="Google Shape;19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ine Title with Bullets">
  <p:cSld name="One Line Title with Bulle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b="0" sz="8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tx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1">
  <p:cSld name="Half Color Blu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Red Footer - Title &amp; Body">
  <p:cSld name="2_Red Footer - Title &amp; 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3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Maintenance Prediction Project</a:t>
            </a:r>
            <a:endParaRPr b="1" sz="1800" u="sng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5D9C"/>
                </a:solidFill>
                <a:latin typeface="Roboto"/>
                <a:ea typeface="Roboto"/>
                <a:cs typeface="Roboto"/>
                <a:sym typeface="Roboto"/>
              </a:rPr>
              <a:t>The data team’s objective to develop a machine learning </a:t>
            </a:r>
            <a:r>
              <a:rPr b="1" lang="en" sz="1100">
                <a:solidFill>
                  <a:srgbClr val="3A5D9C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b="1" lang="en" sz="1100">
                <a:solidFill>
                  <a:srgbClr val="3A5D9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rgbClr val="3A5D9C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b="1" lang="en" sz="1100">
                <a:solidFill>
                  <a:srgbClr val="3A5D9C"/>
                </a:solidFill>
                <a:latin typeface="Roboto"/>
                <a:ea typeface="Roboto"/>
                <a:cs typeface="Roboto"/>
                <a:sym typeface="Roboto"/>
              </a:rPr>
              <a:t> will </a:t>
            </a:r>
            <a:r>
              <a:rPr b="1" lang="en" sz="1100">
                <a:solidFill>
                  <a:srgbClr val="3A5D9C"/>
                </a:solidFill>
                <a:latin typeface="Roboto"/>
                <a:ea typeface="Roboto"/>
                <a:cs typeface="Roboto"/>
                <a:sym typeface="Roboto"/>
              </a:rPr>
              <a:t>accurately predict future maintenance requirements for the fleet of the delivery.</a:t>
            </a:r>
            <a:endParaRPr b="1" sz="110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Milestone</a:t>
            </a:r>
            <a:endParaRPr b="1" sz="80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Tasks</a:t>
            </a:r>
            <a:endParaRPr b="1" sz="800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Outcome/Deliverables</a:t>
            </a:r>
            <a:endParaRPr b="1" sz="80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Estimated Time</a:t>
            </a:r>
            <a:endParaRPr b="1" sz="800"/>
          </a:p>
        </p:txBody>
      </p:sp>
      <p:sp>
        <p:nvSpPr>
          <p:cNvPr id="241" name="Google Shape;241;p38"/>
          <p:cNvSpPr txBox="1"/>
          <p:nvPr/>
        </p:nvSpPr>
        <p:spPr>
          <a:xfrm>
            <a:off x="1578075" y="2492288"/>
            <a:ext cx="1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Outline Project workflow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Gather data from various sources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Identify software/hardware Needs</a:t>
            </a:r>
            <a:endParaRPr sz="800"/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6136800" y="2570938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2-3 weeks</a:t>
            </a:r>
            <a:endParaRPr sz="900"/>
          </a:p>
        </p:txBody>
      </p:sp>
      <p:sp>
        <p:nvSpPr>
          <p:cNvPr id="244" name="Google Shape;244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6" name="Google Shape;246;p38"/>
          <p:cNvSpPr txBox="1"/>
          <p:nvPr/>
        </p:nvSpPr>
        <p:spPr>
          <a:xfrm>
            <a:off x="1596825" y="4249650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Clean,convert and format Data</a:t>
            </a:r>
            <a:endParaRPr sz="900"/>
          </a:p>
        </p:txBody>
      </p:sp>
      <p:sp>
        <p:nvSpPr>
          <p:cNvPr id="247" name="Google Shape;247;p38"/>
          <p:cNvSpPr txBox="1"/>
          <p:nvPr/>
        </p:nvSpPr>
        <p:spPr>
          <a:xfrm>
            <a:off x="3720450" y="4183275"/>
            <a:ext cx="19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ready for modeling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1538800" y="6364388"/>
            <a:ext cx="1984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Finalize Modeling </a:t>
            </a:r>
            <a:r>
              <a:rPr lang="en" sz="900"/>
              <a:t>strategies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Build machine Learning Model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Test Model for accuracy</a:t>
            </a: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3735600" y="6506988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Machine Learning model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</a:t>
            </a:r>
            <a:r>
              <a:rPr lang="en" sz="900"/>
              <a:t> updated</a:t>
            </a: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2" name="Google Shape;252;p38"/>
          <p:cNvSpPr txBox="1"/>
          <p:nvPr/>
        </p:nvSpPr>
        <p:spPr>
          <a:xfrm>
            <a:off x="6213000" y="6498838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weeks</a:t>
            </a:r>
            <a:endParaRPr sz="900"/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Finalize results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Share findings with stakeholders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Incorporate Feedback</a:t>
            </a:r>
            <a:endParaRPr sz="900"/>
          </a:p>
        </p:txBody>
      </p:sp>
      <p:sp>
        <p:nvSpPr>
          <p:cNvPr id="256" name="Google Shape;256;p38"/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</a:t>
            </a:r>
            <a:endParaRPr sz="900"/>
          </a:p>
        </p:txBody>
      </p:sp>
      <p:sp>
        <p:nvSpPr>
          <p:cNvPr id="257" name="Google Shape;257;p38"/>
          <p:cNvSpPr txBox="1"/>
          <p:nvPr/>
        </p:nvSpPr>
        <p:spPr>
          <a:xfrm>
            <a:off x="6213000" y="799180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 weeks 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</a:t>
            </a:r>
            <a:r>
              <a:rPr b="1"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 and Executing stages</a:t>
            </a:r>
            <a:endParaRPr b="1" sz="11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8"/>
          <p:cNvSpPr txBox="1"/>
          <p:nvPr/>
        </p:nvSpPr>
        <p:spPr>
          <a:xfrm>
            <a:off x="-1238250" y="-190500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712450" y="2501629"/>
            <a:ext cx="17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Stakeholders updated</a:t>
            </a:r>
            <a:endParaRPr sz="900"/>
          </a:p>
        </p:txBody>
      </p:sp>
      <p:sp>
        <p:nvSpPr>
          <p:cNvPr id="262" name="Google Shape;262;p38"/>
          <p:cNvSpPr txBox="1"/>
          <p:nvPr/>
        </p:nvSpPr>
        <p:spPr>
          <a:xfrm>
            <a:off x="6213000" y="42380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2-3 weeks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