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64" r:id="rId6"/>
    <p:sldId id="257" r:id="rId7"/>
    <p:sldId id="276" r:id="rId8"/>
    <p:sldId id="278" r:id="rId9"/>
    <p:sldId id="281" r:id="rId10"/>
    <p:sldId id="277" r:id="rId11"/>
    <p:sldId id="280" r:id="rId12"/>
    <p:sldId id="271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.kadarmandalgi1997@gmail.com" userId="2b4b04b6814c6bea" providerId="LiveId" clId="{096CD9B5-497C-4129-9356-761C6C078F60}"/>
    <pc:docChg chg="undo custSel addSld delSld modSld">
      <pc:chgData name="amit.kadarmandalgi1997@gmail.com" userId="2b4b04b6814c6bea" providerId="LiveId" clId="{096CD9B5-497C-4129-9356-761C6C078F60}" dt="2023-08-17T19:12:33.668" v="1777" actId="113"/>
      <pc:docMkLst>
        <pc:docMk/>
      </pc:docMkLst>
      <pc:sldChg chg="delSp modSp mod">
        <pc:chgData name="amit.kadarmandalgi1997@gmail.com" userId="2b4b04b6814c6bea" providerId="LiveId" clId="{096CD9B5-497C-4129-9356-761C6C078F60}" dt="2023-08-15T17:18:55.936" v="1" actId="478"/>
        <pc:sldMkLst>
          <pc:docMk/>
          <pc:sldMk cId="700209266" sldId="264"/>
        </pc:sldMkLst>
        <pc:spChg chg="del mod">
          <ac:chgData name="amit.kadarmandalgi1997@gmail.com" userId="2b4b04b6814c6bea" providerId="LiveId" clId="{096CD9B5-497C-4129-9356-761C6C078F60}" dt="2023-08-15T17:18:55.936" v="1" actId="478"/>
          <ac:spMkLst>
            <pc:docMk/>
            <pc:sldMk cId="700209266" sldId="264"/>
            <ac:spMk id="12" creationId="{6308D1AB-33EC-174A-AFF4-6B9718A863B4}"/>
          </ac:spMkLst>
        </pc:spChg>
      </pc:sldChg>
      <pc:sldChg chg="modSp mod">
        <pc:chgData name="amit.kadarmandalgi1997@gmail.com" userId="2b4b04b6814c6bea" providerId="LiveId" clId="{096CD9B5-497C-4129-9356-761C6C078F60}" dt="2023-08-17T19:12:33.668" v="1777" actId="113"/>
        <pc:sldMkLst>
          <pc:docMk/>
          <pc:sldMk cId="3335690284" sldId="271"/>
        </pc:sldMkLst>
        <pc:spChg chg="mod">
          <ac:chgData name="amit.kadarmandalgi1997@gmail.com" userId="2b4b04b6814c6bea" providerId="LiveId" clId="{096CD9B5-497C-4129-9356-761C6C078F60}" dt="2023-08-17T19:12:33.668" v="1777" actId="113"/>
          <ac:spMkLst>
            <pc:docMk/>
            <pc:sldMk cId="3335690284" sldId="271"/>
            <ac:spMk id="32" creationId="{9B03B392-5283-5CBB-C372-F8D051108794}"/>
          </ac:spMkLst>
        </pc:spChg>
      </pc:sldChg>
      <pc:sldChg chg="addSp delSp modSp mod">
        <pc:chgData name="amit.kadarmandalgi1997@gmail.com" userId="2b4b04b6814c6bea" providerId="LiveId" clId="{096CD9B5-497C-4129-9356-761C6C078F60}" dt="2023-08-15T17:19:09.734" v="3" actId="478"/>
        <pc:sldMkLst>
          <pc:docMk/>
          <pc:sldMk cId="926184573" sldId="275"/>
        </pc:sldMkLst>
        <pc:spChg chg="del">
          <ac:chgData name="amit.kadarmandalgi1997@gmail.com" userId="2b4b04b6814c6bea" providerId="LiveId" clId="{096CD9B5-497C-4129-9356-761C6C078F60}" dt="2023-08-15T17:19:08.004" v="2" actId="478"/>
          <ac:spMkLst>
            <pc:docMk/>
            <pc:sldMk cId="926184573" sldId="275"/>
            <ac:spMk id="3" creationId="{BABC2CE0-8806-4B2A-A10A-32984D317434}"/>
          </ac:spMkLst>
        </pc:spChg>
        <pc:spChg chg="add del mod">
          <ac:chgData name="amit.kadarmandalgi1997@gmail.com" userId="2b4b04b6814c6bea" providerId="LiveId" clId="{096CD9B5-497C-4129-9356-761C6C078F60}" dt="2023-08-15T17:19:09.734" v="3" actId="478"/>
          <ac:spMkLst>
            <pc:docMk/>
            <pc:sldMk cId="926184573" sldId="275"/>
            <ac:spMk id="7" creationId="{DD40AF13-556F-0C7E-8997-F97C1FDC49E6}"/>
          </ac:spMkLst>
        </pc:spChg>
      </pc:sldChg>
      <pc:sldChg chg="addSp modSp mod">
        <pc:chgData name="amit.kadarmandalgi1997@gmail.com" userId="2b4b04b6814c6bea" providerId="LiveId" clId="{096CD9B5-497C-4129-9356-761C6C078F60}" dt="2023-08-17T17:14:51.903" v="878" actId="20577"/>
        <pc:sldMkLst>
          <pc:docMk/>
          <pc:sldMk cId="2174361242" sldId="276"/>
        </pc:sldMkLst>
        <pc:spChg chg="mod">
          <ac:chgData name="amit.kadarmandalgi1997@gmail.com" userId="2b4b04b6814c6bea" providerId="LiveId" clId="{096CD9B5-497C-4129-9356-761C6C078F60}" dt="2023-08-17T17:14:51.903" v="878" actId="20577"/>
          <ac:spMkLst>
            <pc:docMk/>
            <pc:sldMk cId="2174361242" sldId="276"/>
            <ac:spMk id="3" creationId="{22788C46-D0BC-4307-AE55-7601A139E7CB}"/>
          </ac:spMkLst>
        </pc:spChg>
        <pc:picChg chg="add mod">
          <ac:chgData name="amit.kadarmandalgi1997@gmail.com" userId="2b4b04b6814c6bea" providerId="LiveId" clId="{096CD9B5-497C-4129-9356-761C6C078F60}" dt="2023-08-17T17:13:49.111" v="841" actId="14100"/>
          <ac:picMkLst>
            <pc:docMk/>
            <pc:sldMk cId="2174361242" sldId="276"/>
            <ac:picMk id="4" creationId="{8806AA35-A7A7-4F6A-22E8-3747ADC3E91F}"/>
          </ac:picMkLst>
        </pc:picChg>
      </pc:sldChg>
      <pc:sldChg chg="addSp modSp mod">
        <pc:chgData name="amit.kadarmandalgi1997@gmail.com" userId="2b4b04b6814c6bea" providerId="LiveId" clId="{096CD9B5-497C-4129-9356-761C6C078F60}" dt="2023-08-17T18:55:31.153" v="1451" actId="1036"/>
        <pc:sldMkLst>
          <pc:docMk/>
          <pc:sldMk cId="4154158060" sldId="277"/>
        </pc:sldMkLst>
        <pc:spChg chg="add mod">
          <ac:chgData name="amit.kadarmandalgi1997@gmail.com" userId="2b4b04b6814c6bea" providerId="LiveId" clId="{096CD9B5-497C-4129-9356-761C6C078F60}" dt="2023-08-17T18:11:51.199" v="1192" actId="20577"/>
          <ac:spMkLst>
            <pc:docMk/>
            <pc:sldMk cId="4154158060" sldId="277"/>
            <ac:spMk id="2" creationId="{AE28E645-35DB-728D-8F39-E4376097838E}"/>
          </ac:spMkLst>
        </pc:spChg>
        <pc:spChg chg="mod">
          <ac:chgData name="amit.kadarmandalgi1997@gmail.com" userId="2b4b04b6814c6bea" providerId="LiveId" clId="{096CD9B5-497C-4129-9356-761C6C078F60}" dt="2023-08-17T18:54:05.930" v="1445" actId="20577"/>
          <ac:spMkLst>
            <pc:docMk/>
            <pc:sldMk cId="4154158060" sldId="277"/>
            <ac:spMk id="3" creationId="{22788C46-D0BC-4307-AE55-7601A139E7CB}"/>
          </ac:spMkLst>
        </pc:spChg>
        <pc:picChg chg="add mod">
          <ac:chgData name="amit.kadarmandalgi1997@gmail.com" userId="2b4b04b6814c6bea" providerId="LiveId" clId="{096CD9B5-497C-4129-9356-761C6C078F60}" dt="2023-08-17T18:54:45.327" v="1447" actId="1076"/>
          <ac:picMkLst>
            <pc:docMk/>
            <pc:sldMk cId="4154158060" sldId="277"/>
            <ac:picMk id="5" creationId="{E54667CE-8AD7-A272-6D7F-F3720D9D5ACE}"/>
          </ac:picMkLst>
        </pc:picChg>
        <pc:picChg chg="add mod">
          <ac:chgData name="amit.kadarmandalgi1997@gmail.com" userId="2b4b04b6814c6bea" providerId="LiveId" clId="{096CD9B5-497C-4129-9356-761C6C078F60}" dt="2023-08-17T18:55:31.153" v="1451" actId="1036"/>
          <ac:picMkLst>
            <pc:docMk/>
            <pc:sldMk cId="4154158060" sldId="277"/>
            <ac:picMk id="7" creationId="{51A6EA0A-DA8C-053D-40E8-1A16ABFA5E59}"/>
          </ac:picMkLst>
        </pc:picChg>
      </pc:sldChg>
      <pc:sldChg chg="modSp add del mod">
        <pc:chgData name="amit.kadarmandalgi1997@gmail.com" userId="2b4b04b6814c6bea" providerId="LiveId" clId="{096CD9B5-497C-4129-9356-761C6C078F60}" dt="2023-08-17T15:58:47.376" v="549" actId="47"/>
        <pc:sldMkLst>
          <pc:docMk/>
          <pc:sldMk cId="3859054423" sldId="279"/>
        </pc:sldMkLst>
        <pc:spChg chg="mod">
          <ac:chgData name="amit.kadarmandalgi1997@gmail.com" userId="2b4b04b6814c6bea" providerId="LiveId" clId="{096CD9B5-497C-4129-9356-761C6C078F60}" dt="2023-08-17T15:57:48.825" v="538" actId="21"/>
          <ac:spMkLst>
            <pc:docMk/>
            <pc:sldMk cId="3859054423" sldId="279"/>
            <ac:spMk id="31" creationId="{C43BDFB6-8AE5-EBE8-8361-B1C35E484558}"/>
          </ac:spMkLst>
        </pc:spChg>
        <pc:spChg chg="mod">
          <ac:chgData name="amit.kadarmandalgi1997@gmail.com" userId="2b4b04b6814c6bea" providerId="LiveId" clId="{096CD9B5-497C-4129-9356-761C6C078F60}" dt="2023-08-16T09:30:34.312" v="536" actId="20577"/>
          <ac:spMkLst>
            <pc:docMk/>
            <pc:sldMk cId="3859054423" sldId="279"/>
            <ac:spMk id="32" creationId="{9B03B392-5283-5CBB-C372-F8D051108794}"/>
          </ac:spMkLst>
        </pc:spChg>
      </pc:sldChg>
      <pc:sldChg chg="addSp delSp modSp new mod">
        <pc:chgData name="amit.kadarmandalgi1997@gmail.com" userId="2b4b04b6814c6bea" providerId="LiveId" clId="{096CD9B5-497C-4129-9356-761C6C078F60}" dt="2023-08-17T18:26:47.754" v="1303" actId="14100"/>
        <pc:sldMkLst>
          <pc:docMk/>
          <pc:sldMk cId="2200627728" sldId="280"/>
        </pc:sldMkLst>
        <pc:spChg chg="add del mod">
          <ac:chgData name="amit.kadarmandalgi1997@gmail.com" userId="2b4b04b6814c6bea" providerId="LiveId" clId="{096CD9B5-497C-4129-9356-761C6C078F60}" dt="2023-08-17T18:11:39.780" v="1171" actId="478"/>
          <ac:spMkLst>
            <pc:docMk/>
            <pc:sldMk cId="2200627728" sldId="280"/>
            <ac:spMk id="2" creationId="{0D2F184F-1ECE-3436-72B3-4DB8FD61D5D3}"/>
          </ac:spMkLst>
        </pc:spChg>
        <pc:spChg chg="mod">
          <ac:chgData name="amit.kadarmandalgi1997@gmail.com" userId="2b4b04b6814c6bea" providerId="LiveId" clId="{096CD9B5-497C-4129-9356-761C6C078F60}" dt="2023-08-17T18:23:27.673" v="1281" actId="20577"/>
          <ac:spMkLst>
            <pc:docMk/>
            <pc:sldMk cId="2200627728" sldId="280"/>
            <ac:spMk id="3" creationId="{F80EB297-5FE4-A1C8-5FBB-7CC2081ADA86}"/>
          </ac:spMkLst>
        </pc:spChg>
        <pc:spChg chg="del mod">
          <ac:chgData name="amit.kadarmandalgi1997@gmail.com" userId="2b4b04b6814c6bea" providerId="LiveId" clId="{096CD9B5-497C-4129-9356-761C6C078F60}" dt="2023-08-17T15:58:34.410" v="547" actId="478"/>
          <ac:spMkLst>
            <pc:docMk/>
            <pc:sldMk cId="2200627728" sldId="280"/>
            <ac:spMk id="4" creationId="{AEF2CD7B-55CD-93DF-3CC5-0972A348A1E8}"/>
          </ac:spMkLst>
        </pc:spChg>
        <pc:spChg chg="del">
          <ac:chgData name="amit.kadarmandalgi1997@gmail.com" userId="2b4b04b6814c6bea" providerId="LiveId" clId="{096CD9B5-497C-4129-9356-761C6C078F60}" dt="2023-08-17T15:58:31.027" v="545" actId="478"/>
          <ac:spMkLst>
            <pc:docMk/>
            <pc:sldMk cId="2200627728" sldId="280"/>
            <ac:spMk id="5" creationId="{F3A240DF-A614-A59F-D48D-A9CE68A7A716}"/>
          </ac:spMkLst>
        </pc:spChg>
        <pc:spChg chg="del">
          <ac:chgData name="amit.kadarmandalgi1997@gmail.com" userId="2b4b04b6814c6bea" providerId="LiveId" clId="{096CD9B5-497C-4129-9356-761C6C078F60}" dt="2023-08-17T15:58:38.103" v="548" actId="478"/>
          <ac:spMkLst>
            <pc:docMk/>
            <pc:sldMk cId="2200627728" sldId="280"/>
            <ac:spMk id="6" creationId="{CF9AD05B-D11B-26DC-ABF1-018C6930FEBF}"/>
          </ac:spMkLst>
        </pc:spChg>
        <pc:spChg chg="add del mod">
          <ac:chgData name="amit.kadarmandalgi1997@gmail.com" userId="2b4b04b6814c6bea" providerId="LiveId" clId="{096CD9B5-497C-4129-9356-761C6C078F60}" dt="2023-08-17T18:11:39.780" v="1171" actId="478"/>
          <ac:spMkLst>
            <pc:docMk/>
            <pc:sldMk cId="2200627728" sldId="280"/>
            <ac:spMk id="12" creationId="{9F99FF15-BD5D-7BE3-56B3-8FC7CDF22C9B}"/>
          </ac:spMkLst>
        </pc:spChg>
        <pc:picChg chg="add del">
          <ac:chgData name="amit.kadarmandalgi1997@gmail.com" userId="2b4b04b6814c6bea" providerId="LiveId" clId="{096CD9B5-497C-4129-9356-761C6C078F60}" dt="2023-08-17T16:00:15.016" v="680" actId="22"/>
          <ac:picMkLst>
            <pc:docMk/>
            <pc:sldMk cId="2200627728" sldId="280"/>
            <ac:picMk id="8" creationId="{12F1B57F-3879-4A54-CB24-6FB7337F585D}"/>
          </ac:picMkLst>
        </pc:picChg>
        <pc:picChg chg="add del mod">
          <ac:chgData name="amit.kadarmandalgi1997@gmail.com" userId="2b4b04b6814c6bea" providerId="LiveId" clId="{096CD9B5-497C-4129-9356-761C6C078F60}" dt="2023-08-17T18:26:25.429" v="1299" actId="1076"/>
          <ac:picMkLst>
            <pc:docMk/>
            <pc:sldMk cId="2200627728" sldId="280"/>
            <ac:picMk id="10" creationId="{7E596CF3-26CF-597D-50FC-54AE0B96FE85}"/>
          </ac:picMkLst>
        </pc:picChg>
        <pc:picChg chg="add del mod">
          <ac:chgData name="amit.kadarmandalgi1997@gmail.com" userId="2b4b04b6814c6bea" providerId="LiveId" clId="{096CD9B5-497C-4129-9356-761C6C078F60}" dt="2023-08-17T18:25:56.137" v="1295" actId="478"/>
          <ac:picMkLst>
            <pc:docMk/>
            <pc:sldMk cId="2200627728" sldId="280"/>
            <ac:picMk id="14" creationId="{BB8D2210-4675-A31F-85D3-CBDBE86CC3FF}"/>
          </ac:picMkLst>
        </pc:picChg>
        <pc:picChg chg="add del mod">
          <ac:chgData name="amit.kadarmandalgi1997@gmail.com" userId="2b4b04b6814c6bea" providerId="LiveId" clId="{096CD9B5-497C-4129-9356-761C6C078F60}" dt="2023-08-17T18:25:51.660" v="1292" actId="478"/>
          <ac:picMkLst>
            <pc:docMk/>
            <pc:sldMk cId="2200627728" sldId="280"/>
            <ac:picMk id="16" creationId="{D518D3F5-D6AA-AE1D-8B25-ABBA70D4CA9D}"/>
          </ac:picMkLst>
        </pc:picChg>
        <pc:picChg chg="add mod">
          <ac:chgData name="amit.kadarmandalgi1997@gmail.com" userId="2b4b04b6814c6bea" providerId="LiveId" clId="{096CD9B5-497C-4129-9356-761C6C078F60}" dt="2023-08-17T18:26:44.237" v="1302" actId="14100"/>
          <ac:picMkLst>
            <pc:docMk/>
            <pc:sldMk cId="2200627728" sldId="280"/>
            <ac:picMk id="18" creationId="{972204B1-E1EF-FCB0-3FD2-153343E388C2}"/>
          </ac:picMkLst>
        </pc:picChg>
        <pc:picChg chg="add mod">
          <ac:chgData name="amit.kadarmandalgi1997@gmail.com" userId="2b4b04b6814c6bea" providerId="LiveId" clId="{096CD9B5-497C-4129-9356-761C6C078F60}" dt="2023-08-17T18:26:47.754" v="1303" actId="14100"/>
          <ac:picMkLst>
            <pc:docMk/>
            <pc:sldMk cId="2200627728" sldId="280"/>
            <ac:picMk id="20" creationId="{B73AEFF7-2381-0688-A0E9-B12D50E65917}"/>
          </ac:picMkLst>
        </pc:picChg>
      </pc:sldChg>
      <pc:sldChg chg="addSp delSp modSp new mod">
        <pc:chgData name="amit.kadarmandalgi1997@gmail.com" userId="2b4b04b6814c6bea" providerId="LiveId" clId="{096CD9B5-497C-4129-9356-761C6C078F60}" dt="2023-08-17T19:10:17.559" v="1605" actId="14100"/>
        <pc:sldMkLst>
          <pc:docMk/>
          <pc:sldMk cId="860323371" sldId="281"/>
        </pc:sldMkLst>
        <pc:spChg chg="mod">
          <ac:chgData name="amit.kadarmandalgi1997@gmail.com" userId="2b4b04b6814c6bea" providerId="LiveId" clId="{096CD9B5-497C-4129-9356-761C6C078F60}" dt="2023-08-17T19:05:36.602" v="1547" actId="313"/>
          <ac:spMkLst>
            <pc:docMk/>
            <pc:sldMk cId="860323371" sldId="281"/>
            <ac:spMk id="2" creationId="{C97BA026-72AD-E0BA-4B41-CEA197865C11}"/>
          </ac:spMkLst>
        </pc:spChg>
        <pc:spChg chg="del">
          <ac:chgData name="amit.kadarmandalgi1997@gmail.com" userId="2b4b04b6814c6bea" providerId="LiveId" clId="{096CD9B5-497C-4129-9356-761C6C078F60}" dt="2023-08-17T19:01:19.191" v="1506"/>
          <ac:spMkLst>
            <pc:docMk/>
            <pc:sldMk cId="860323371" sldId="281"/>
            <ac:spMk id="3" creationId="{74BB1A02-AC82-52DA-42C5-3970F7875D97}"/>
          </ac:spMkLst>
        </pc:spChg>
        <pc:spChg chg="del mod">
          <ac:chgData name="amit.kadarmandalgi1997@gmail.com" userId="2b4b04b6814c6bea" providerId="LiveId" clId="{096CD9B5-497C-4129-9356-761C6C078F60}" dt="2023-08-17T19:07:48.928" v="1561" actId="478"/>
          <ac:spMkLst>
            <pc:docMk/>
            <pc:sldMk cId="860323371" sldId="281"/>
            <ac:spMk id="4" creationId="{CE1DD548-4DF6-AE61-CAE3-93BD3C9C697A}"/>
          </ac:spMkLst>
        </pc:spChg>
        <pc:spChg chg="del">
          <ac:chgData name="amit.kadarmandalgi1997@gmail.com" userId="2b4b04b6814c6bea" providerId="LiveId" clId="{096CD9B5-497C-4129-9356-761C6C078F60}" dt="2023-08-17T19:07:42.705" v="1558" actId="478"/>
          <ac:spMkLst>
            <pc:docMk/>
            <pc:sldMk cId="860323371" sldId="281"/>
            <ac:spMk id="5" creationId="{A633EE14-DF2D-FE89-24E6-7A5CD753E8F6}"/>
          </ac:spMkLst>
        </pc:spChg>
        <pc:spChg chg="del">
          <ac:chgData name="amit.kadarmandalgi1997@gmail.com" userId="2b4b04b6814c6bea" providerId="LiveId" clId="{096CD9B5-497C-4129-9356-761C6C078F60}" dt="2023-08-17T19:07:44.905" v="1559" actId="478"/>
          <ac:spMkLst>
            <pc:docMk/>
            <pc:sldMk cId="860323371" sldId="281"/>
            <ac:spMk id="6" creationId="{C996EAC7-DD08-B2C2-79AB-2B32F8D402D2}"/>
          </ac:spMkLst>
        </pc:spChg>
        <pc:graphicFrameChg chg="add mod modGraphic">
          <ac:chgData name="amit.kadarmandalgi1997@gmail.com" userId="2b4b04b6814c6bea" providerId="LiveId" clId="{096CD9B5-497C-4129-9356-761C6C078F60}" dt="2023-08-17T19:07:27.528" v="1554" actId="14734"/>
          <ac:graphicFrameMkLst>
            <pc:docMk/>
            <pc:sldMk cId="860323371" sldId="281"/>
            <ac:graphicFrameMk id="7" creationId="{0B6C2065-E9C9-CBF0-ED0E-C1379CFD543B}"/>
          </ac:graphicFrameMkLst>
        </pc:graphicFrameChg>
        <pc:graphicFrameChg chg="add del mod">
          <ac:chgData name="amit.kadarmandalgi1997@gmail.com" userId="2b4b04b6814c6bea" providerId="LiveId" clId="{096CD9B5-497C-4129-9356-761C6C078F60}" dt="2023-08-17T19:02:47.299" v="1524" actId="478"/>
          <ac:graphicFrameMkLst>
            <pc:docMk/>
            <pc:sldMk cId="860323371" sldId="281"/>
            <ac:graphicFrameMk id="10" creationId="{2DD0804F-E703-0ADB-BFE6-99CA00E5E4F2}"/>
          </ac:graphicFrameMkLst>
        </pc:graphicFrameChg>
        <pc:graphicFrameChg chg="add del mod">
          <ac:chgData name="amit.kadarmandalgi1997@gmail.com" userId="2b4b04b6814c6bea" providerId="LiveId" clId="{096CD9B5-497C-4129-9356-761C6C078F60}" dt="2023-08-17T19:03:15.740" v="1529" actId="1957"/>
          <ac:graphicFrameMkLst>
            <pc:docMk/>
            <pc:sldMk cId="860323371" sldId="281"/>
            <ac:graphicFrameMk id="13" creationId="{04DA1234-6446-ADC8-96F9-06FC57D42E44}"/>
          </ac:graphicFrameMkLst>
        </pc:graphicFrameChg>
        <pc:graphicFrameChg chg="add mod">
          <ac:chgData name="amit.kadarmandalgi1997@gmail.com" userId="2b4b04b6814c6bea" providerId="LiveId" clId="{096CD9B5-497C-4129-9356-761C6C078F60}" dt="2023-08-17T19:09:18.329" v="1588" actId="14100"/>
          <ac:graphicFrameMkLst>
            <pc:docMk/>
            <pc:sldMk cId="860323371" sldId="281"/>
            <ac:graphicFrameMk id="16" creationId="{BDD37C80-BB37-2053-F956-CB74B0FAACC6}"/>
          </ac:graphicFrameMkLst>
        </pc:graphicFrameChg>
        <pc:picChg chg="add mod">
          <ac:chgData name="amit.kadarmandalgi1997@gmail.com" userId="2b4b04b6814c6bea" providerId="LiveId" clId="{096CD9B5-497C-4129-9356-761C6C078F60}" dt="2023-08-17T19:10:17.559" v="1605" actId="14100"/>
          <ac:picMkLst>
            <pc:docMk/>
            <pc:sldMk cId="860323371" sldId="281"/>
            <ac:picMk id="1026" creationId="{B5FF19DE-27D5-E4A0-FAE3-7DFC6F45D593}"/>
          </ac:picMkLst>
        </pc:picChg>
        <pc:picChg chg="add mod">
          <ac:chgData name="amit.kadarmandalgi1997@gmail.com" userId="2b4b04b6814c6bea" providerId="LiveId" clId="{096CD9B5-497C-4129-9356-761C6C078F60}" dt="2023-08-17T19:10:11.886" v="1603" actId="1076"/>
          <ac:picMkLst>
            <pc:docMk/>
            <pc:sldMk cId="860323371" sldId="281"/>
            <ac:picMk id="1028" creationId="{916CC87C-AF62-9BEF-6EEA-970AAA5E72FF}"/>
          </ac:picMkLst>
        </pc:picChg>
        <pc:picChg chg="add mod">
          <ac:chgData name="amit.kadarmandalgi1997@gmail.com" userId="2b4b04b6814c6bea" providerId="LiveId" clId="{096CD9B5-497C-4129-9356-761C6C078F60}" dt="2023-08-17T19:10:14.353" v="1604" actId="14100"/>
          <ac:picMkLst>
            <pc:docMk/>
            <pc:sldMk cId="860323371" sldId="281"/>
            <ac:picMk id="1030" creationId="{B837D722-E516-1A29-9480-501003281FA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Channels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CCD-4320-A716-A8057D41AF1A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CCD-4320-A716-A8057D41AF1A}"/>
              </c:ext>
            </c:extLst>
          </c:dPt>
          <c:dPt>
            <c:idx val="2"/>
            <c:bubble3D val="0"/>
            <c:spPr>
              <a:solidFill>
                <a:srgbClr val="FF006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CCD-4320-A716-A8057D41AF1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Google</c:v>
                </c:pt>
                <c:pt idx="1">
                  <c:v>Facebook</c:v>
                </c:pt>
                <c:pt idx="2">
                  <c:v>Instagram</c:v>
                </c:pt>
                <c:pt idx="3">
                  <c:v>Referal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2030</c:v>
                </c:pt>
                <c:pt idx="1">
                  <c:v>1056</c:v>
                </c:pt>
                <c:pt idx="2">
                  <c:v>1551</c:v>
                </c:pt>
                <c:pt idx="3">
                  <c:v>238</c:v>
                </c:pt>
                <c:pt idx="4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CD-4320-A716-A8057D41A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294605513013044"/>
          <c:y val="0.8951877950745426"/>
          <c:w val="0.71126953979486263"/>
          <c:h val="6.27086229942280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>
        <a:solidFill>
          <a:schemeClr val="accent1"/>
        </a:solidFill>
        <a:ln>
          <a:noFill/>
        </a:ln>
      </dgm:spPr>
      <dgm:t>
        <a:bodyPr lIns="182880" tIns="182880" rIns="182880" bIns="182880"/>
        <a:lstStyle/>
        <a:p>
          <a:pPr marL="0" algn="ctr" rtl="0">
            <a:buNone/>
          </a:pPr>
          <a:r>
            <a:rPr lang="en-US" sz="2000" dirty="0">
              <a:latin typeface="Tenorite" pitchFamily="2" charset="0"/>
            </a:rPr>
            <a:t>Summarize key takeaways or action pointers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73D947E0-108F-4D20-A71E-3CF329F97212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2400" dirty="0">
              <a:latin typeface="Tenorite" pitchFamily="2" charset="0"/>
            </a:rPr>
            <a:t>Ask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Asking questions to get to the root cause of problem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400" dirty="0">
              <a:latin typeface="Tenorite" pitchFamily="2" charset="0"/>
            </a:rPr>
            <a:t>Prepare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Preparing data set needed for answering questions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400" dirty="0">
              <a:latin typeface="Tenorite" pitchFamily="2" charset="0"/>
            </a:rPr>
            <a:t>Process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0EC0C300-11E4-45CF-8418-973585107209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Processing data using functions and statistical methods to get outputs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FEB4A941-E9FA-4A86-A673-85FF34B35F20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2000" dirty="0">
              <a:latin typeface="Tenorite" pitchFamily="2" charset="0"/>
            </a:rPr>
            <a:t>Check whether the results go in hand with the objective and questions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2322D3A-7AC2-4C5C-9D7E-EAB2313D47D4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2400" dirty="0">
              <a:latin typeface="Tenorite" pitchFamily="2" charset="0"/>
            </a:rPr>
            <a:t>Summary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400" dirty="0">
              <a:latin typeface="Tenorite" pitchFamily="2" charset="0"/>
            </a:rPr>
            <a:t>Analyze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32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0" custLinFactNeighborY="-546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-375" custLinFactNeighborY="-546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316" custLinFactNeighborY="-546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FD46F48-1601-3B48-AC95-844EF8053475}" type="presOf" srcId="{8FE81FEC-2664-411F-AEB3-065F29F52751}" destId="{73C20AF0-FA1E-3C4A-AD07-551A27BE2B92}" srcOrd="0" destOrd="1" presId="urn:microsoft.com/office/officeart/2005/8/layout/hList7"/>
    <dgm:cxn modelId="{FF82E56C-0E90-E648-A4FD-33776C71CA80}" type="presOf" srcId="{8FE81FEC-2664-411F-AEB3-065F29F52751}" destId="{AF3E8B43-0466-2941-94BF-5E057B356E82}" srcOrd="1" destOrd="1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enorite" pitchFamily="2" charset="0"/>
            </a:rPr>
            <a:t>Ask</a:t>
          </a:r>
        </a:p>
        <a:p>
          <a:pPr marL="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latin typeface="Tenorite" pitchFamily="2" charset="0"/>
            </a:rPr>
            <a:t>Asking questions to get to the root cause of problem</a:t>
          </a:r>
        </a:p>
      </dsp:txBody>
      <dsp:txXfrm>
        <a:off x="0" y="1576348"/>
        <a:ext cx="1892456" cy="1576348"/>
      </dsp:txXfrm>
    </dsp:sp>
    <dsp:sp modelId="{A126BA88-D0F9-AF4A-A7BA-0638E32B45F8}">
      <dsp:nvSpPr>
        <dsp:cNvPr id="0" name=""/>
        <dsp:cNvSpPr/>
      </dsp:nvSpPr>
      <dsp:spPr>
        <a:xfrm>
          <a:off x="53215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4678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enorite" pitchFamily="2" charset="0"/>
            </a:rPr>
            <a:t>Prepare</a:t>
          </a:r>
        </a:p>
        <a:p>
          <a:pPr marL="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latin typeface="Tenorite" pitchFamily="2" charset="0"/>
            </a:rPr>
            <a:t>Preparing data set needed for answering questions</a:t>
          </a:r>
        </a:p>
      </dsp:txBody>
      <dsp:txXfrm>
        <a:off x="1946788" y="1576348"/>
        <a:ext cx="1892456" cy="1576348"/>
      </dsp:txXfrm>
    </dsp:sp>
    <dsp:sp modelId="{EFEB790C-BD5C-F54D-9993-F81422A8AD8E}">
      <dsp:nvSpPr>
        <dsp:cNvPr id="0" name=""/>
        <dsp:cNvSpPr/>
      </dsp:nvSpPr>
      <dsp:spPr>
        <a:xfrm>
          <a:off x="248138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898459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enorite" pitchFamily="2" charset="0"/>
            </a:rPr>
            <a:t>Process</a:t>
          </a:r>
        </a:p>
        <a:p>
          <a:pPr marL="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latin typeface="Tenorite" pitchFamily="2" charset="0"/>
            </a:rPr>
            <a:t>Processing data using functions and statistical methods to get outputs</a:t>
          </a:r>
        </a:p>
      </dsp:txBody>
      <dsp:txXfrm>
        <a:off x="3898459" y="1576348"/>
        <a:ext cx="1892456" cy="1576348"/>
      </dsp:txXfrm>
    </dsp:sp>
    <dsp:sp modelId="{CC076D56-4BB0-7246-9039-788AB439DAF0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840592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enorite" pitchFamily="2" charset="0"/>
            </a:rPr>
            <a:t>Analyze</a:t>
          </a:r>
        </a:p>
        <a:p>
          <a:pPr marL="0" lvl="1" indent="-228600" algn="ctr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latin typeface="Tenorite" pitchFamily="2" charset="0"/>
            </a:rPr>
            <a:t>Check whether the results go in hand with the objective and questions</a:t>
          </a:r>
        </a:p>
      </dsp:txBody>
      <dsp:txXfrm>
        <a:off x="5840592" y="1576348"/>
        <a:ext cx="1892456" cy="1576348"/>
      </dsp:txXfrm>
    </dsp:sp>
    <dsp:sp modelId="{FDF2BC93-305C-D94B-A6C2-ED9CE7F40C2F}">
      <dsp:nvSpPr>
        <dsp:cNvPr id="0" name=""/>
        <dsp:cNvSpPr/>
      </dsp:nvSpPr>
      <dsp:spPr>
        <a:xfrm>
          <a:off x="637984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79691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enorite" pitchFamily="2" charset="0"/>
            </a:rPr>
            <a:t>Summary</a:t>
          </a:r>
        </a:p>
        <a:p>
          <a:pPr marL="0" lvl="1" indent="-228600" algn="ctr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latin typeface="Tenorite" pitchFamily="2" charset="0"/>
            </a:rPr>
            <a:t>Summarize key takeaways or action pointers</a:t>
          </a:r>
        </a:p>
      </dsp:txBody>
      <dsp:txXfrm>
        <a:off x="7796918" y="1576348"/>
        <a:ext cx="1892456" cy="1576348"/>
      </dsp:txXfrm>
    </dsp:sp>
    <dsp:sp modelId="{916140F0-4F43-9F45-8310-FCCA12DDE514}">
      <dsp:nvSpPr>
        <dsp:cNvPr id="0" name=""/>
        <dsp:cNvSpPr/>
      </dsp:nvSpPr>
      <dsp:spPr>
        <a:xfrm>
          <a:off x="832907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399341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sz="6000" dirty="0"/>
              <a:t>Artea Case Study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pPr algn="l"/>
            <a:r>
              <a:rPr lang="en-US" sz="2400" b="1" dirty="0">
                <a:latin typeface="+mj-lt"/>
                <a:ea typeface="+mj-ea"/>
                <a:cs typeface="+mj-cs"/>
              </a:rPr>
              <a:t>AMIT KADARMANDALGI</a:t>
            </a:r>
            <a:br>
              <a:rPr lang="en-US" sz="2400" b="1" dirty="0">
                <a:latin typeface="+mj-lt"/>
                <a:ea typeface="+mj-ea"/>
                <a:cs typeface="+mj-cs"/>
              </a:rPr>
            </a:br>
            <a:r>
              <a:rPr lang="en-US" sz="2400" b="1" dirty="0">
                <a:latin typeface="+mj-lt"/>
                <a:ea typeface="+mj-ea"/>
                <a:cs typeface="+mj-cs"/>
              </a:rPr>
              <a:t>M2022ANLT003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Process followed for analysis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57570439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042809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0022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9326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78630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807953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800" dirty="0"/>
              <a:t>Outputs of analysis and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Did the coupon increase revenues? Did it increase transactions?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The test coupon was provided to 310 individuals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Yes, there was a total increase of 18,862 $ increase in revenue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Yes, Total transactions increased by 380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73BBD9-416C-7B63-D63C-482C6EC16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4509739"/>
            <a:ext cx="3995654" cy="148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410" y="280511"/>
            <a:ext cx="10578306" cy="33299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Which customers should be targeted in the next targeting campaign?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4 variables have been considered using Regression statistics (Y -&gt; Revenue after AB test) and considering Business sense: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Quantity or number of past purchases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Total spend on last purchase or monetary value from customer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Weeks since last visit where people who have not visited for long have been prioritized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Browsing minutes indicates level of engagement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6AA35-A7A7-4F6A-22E8-3747ADC3E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30" y="3538896"/>
            <a:ext cx="9070984" cy="30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6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C6BA6-BEC5-60EF-8C1D-4106A18FA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27" y="4197229"/>
            <a:ext cx="9715602" cy="216450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Quartile based score calculation scoring 1 to 4 based on values within quartile range Q1 to Q4 respectively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Using this average score rank, targeted customers has been created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Segmenting customers with score 3 to 4 we </a:t>
            </a:r>
            <a:endParaRPr lang="en-IN" sz="2000" dirty="0"/>
          </a:p>
          <a:p>
            <a:r>
              <a:rPr lang="en-IN" sz="2000" dirty="0"/>
              <a:t>       </a:t>
            </a:r>
            <a:r>
              <a:rPr lang="en-IN" sz="2400" dirty="0"/>
              <a:t>get  </a:t>
            </a:r>
            <a:r>
              <a:rPr lang="en-IN" sz="2400" b="1" dirty="0"/>
              <a:t>1485 target customers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A31D8E-920E-06EC-268F-6C66FF0C6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26" y="496270"/>
            <a:ext cx="8677955" cy="13608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D56E92-DB42-4010-FEAF-D9D0B1F34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26" y="1857081"/>
            <a:ext cx="8677955" cy="216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1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A026-72AD-E0BA-4B41-CEA197865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943" y="136525"/>
            <a:ext cx="9779183" cy="1325563"/>
          </a:xfrm>
        </p:spPr>
        <p:txBody>
          <a:bodyPr/>
          <a:lstStyle/>
          <a:p>
            <a:r>
              <a:rPr lang="en-IN" dirty="0"/>
              <a:t>Effective Channels for Targeting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B6C2065-E9C9-CBF0-ED0E-C1379CFD54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051972"/>
              </p:ext>
            </p:extLst>
          </p:nvPr>
        </p:nvGraphicFramePr>
        <p:xfrm>
          <a:off x="381000" y="2102177"/>
          <a:ext cx="6128610" cy="1017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722">
                  <a:extLst>
                    <a:ext uri="{9D8B030D-6E8A-4147-A177-3AD203B41FA5}">
                      <a16:colId xmlns:a16="http://schemas.microsoft.com/office/drawing/2014/main" val="2462793375"/>
                    </a:ext>
                  </a:extLst>
                </a:gridCol>
                <a:gridCol w="1225722">
                  <a:extLst>
                    <a:ext uri="{9D8B030D-6E8A-4147-A177-3AD203B41FA5}">
                      <a16:colId xmlns:a16="http://schemas.microsoft.com/office/drawing/2014/main" val="450432897"/>
                    </a:ext>
                  </a:extLst>
                </a:gridCol>
                <a:gridCol w="1225722">
                  <a:extLst>
                    <a:ext uri="{9D8B030D-6E8A-4147-A177-3AD203B41FA5}">
                      <a16:colId xmlns:a16="http://schemas.microsoft.com/office/drawing/2014/main" val="274571135"/>
                    </a:ext>
                  </a:extLst>
                </a:gridCol>
                <a:gridCol w="1225722">
                  <a:extLst>
                    <a:ext uri="{9D8B030D-6E8A-4147-A177-3AD203B41FA5}">
                      <a16:colId xmlns:a16="http://schemas.microsoft.com/office/drawing/2014/main" val="3341671066"/>
                    </a:ext>
                  </a:extLst>
                </a:gridCol>
                <a:gridCol w="1225722">
                  <a:extLst>
                    <a:ext uri="{9D8B030D-6E8A-4147-A177-3AD203B41FA5}">
                      <a16:colId xmlns:a16="http://schemas.microsoft.com/office/drawing/2014/main" val="1503809978"/>
                    </a:ext>
                  </a:extLst>
                </a:gridCol>
              </a:tblGrid>
              <a:tr h="7048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Google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Facebook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Instagram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Referral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Other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639942"/>
                  </a:ext>
                </a:extLst>
              </a:tr>
              <a:tr h="2790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2030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1056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1551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238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116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666975"/>
                  </a:ext>
                </a:extLst>
              </a:tr>
            </a:tbl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DD37C80-BB37-2053-F956-CB74B0FAAC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415245"/>
              </p:ext>
            </p:extLst>
          </p:nvPr>
        </p:nvGraphicFramePr>
        <p:xfrm>
          <a:off x="5746160" y="1457325"/>
          <a:ext cx="5760040" cy="4095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B5FF19DE-27D5-E4A0-FAE3-7DFC6F45D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28" y="3348681"/>
            <a:ext cx="1317472" cy="134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cebook (@facebook) / X">
            <a:extLst>
              <a:ext uri="{FF2B5EF4-FFF2-40B4-BE49-F238E27FC236}">
                <a16:creationId xmlns:a16="http://schemas.microsoft.com/office/drawing/2014/main" id="{916CC87C-AF62-9BEF-6EEA-970AAA5E7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119" y="3348681"/>
            <a:ext cx="735582" cy="73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stagram - Wikipedia">
            <a:extLst>
              <a:ext uri="{FF2B5EF4-FFF2-40B4-BE49-F238E27FC236}">
                <a16:creationId xmlns:a16="http://schemas.microsoft.com/office/drawing/2014/main" id="{B837D722-E516-1A29-9480-501003281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385" y="3348680"/>
            <a:ext cx="1068989" cy="106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2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530" y="11030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many transactions and revenues should you expect if Artea targets those customers?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For 1485 targeted customers the </a:t>
            </a:r>
            <a:r>
              <a:rPr lang="en-US" b="1" dirty="0"/>
              <a:t>revenue</a:t>
            </a:r>
            <a:r>
              <a:rPr lang="en-US" dirty="0"/>
              <a:t> should be close to </a:t>
            </a:r>
            <a:r>
              <a:rPr lang="en-US" b="1" dirty="0"/>
              <a:t>20,225 $</a:t>
            </a:r>
            <a:r>
              <a:rPr lang="en-US" dirty="0"/>
              <a:t> and 	</a:t>
            </a:r>
            <a:r>
              <a:rPr lang="en-US" b="1" dirty="0"/>
              <a:t>504 transactions</a:t>
            </a:r>
            <a:r>
              <a:rPr lang="en-US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This is calculated using regression coefficients for transactions and revenue respectively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8E645-35DB-728D-8F39-E43760978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-182683"/>
            <a:ext cx="9779183" cy="1325563"/>
          </a:xfrm>
        </p:spPr>
        <p:txBody>
          <a:bodyPr/>
          <a:lstStyle/>
          <a:p>
            <a:r>
              <a:rPr lang="en-IN" dirty="0"/>
              <a:t>Predictive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667CE-8AD7-A272-6D7F-F3720D9D5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8" y="3928815"/>
            <a:ext cx="11781541" cy="1082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A6EA0A-DA8C-053D-40E8-1A16ABFA5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266" y="5020376"/>
            <a:ext cx="2510383" cy="20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5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184F-1ECE-3436-72B3-4DB8FD61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-182683"/>
            <a:ext cx="9779183" cy="1325563"/>
          </a:xfrm>
        </p:spPr>
        <p:txBody>
          <a:bodyPr/>
          <a:lstStyle/>
          <a:p>
            <a:r>
              <a:rPr lang="en-IN" dirty="0"/>
              <a:t>Ethical dilemma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EB297-5FE4-A1C8-5FBB-7CC2081AD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4" y="1199441"/>
            <a:ext cx="10579030" cy="33668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do you learn from the demographic data? How would you proceed with the targeting of customers now?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There is no significant correlation between coupons provided to race or gender hence there is no bias in providing coupons in AB Test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P value from R statistics indicates Gender is a significant variable affecting revenue and transactions with values less than 0.05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Considering ethical values targeting must not be done based on gender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Although it is good to use it to predict revenue and transactions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596CF3-26CF-597D-50FC-54AE0B96F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082" y="4510505"/>
            <a:ext cx="4188414" cy="11501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2204B1-E1EF-FCB0-3FD2-153343E38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20" y="5517156"/>
            <a:ext cx="5120239" cy="7705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73AEFF7-2381-0688-A0E9-B12D50E65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20" y="4547432"/>
            <a:ext cx="5120239" cy="82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2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C43BDFB6-8AE5-EBE8-8361-B1C35E48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47" y="79342"/>
            <a:ext cx="9666189" cy="1325563"/>
          </a:xfrm>
        </p:spPr>
        <p:txBody>
          <a:bodyPr/>
          <a:lstStyle/>
          <a:p>
            <a:r>
              <a:rPr lang="en-US" dirty="0"/>
              <a:t>Conclusions and Recommendations</a:t>
            </a:r>
            <a:endParaRPr lang="en-IN" dirty="0"/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9B03B392-5283-5CBB-C372-F8D051108794}"/>
              </a:ext>
            </a:extLst>
          </p:cNvPr>
          <p:cNvSpPr txBox="1">
            <a:spLocks/>
          </p:cNvSpPr>
          <p:nvPr/>
        </p:nvSpPr>
        <p:spPr>
          <a:xfrm>
            <a:off x="271945" y="1690511"/>
            <a:ext cx="9173713" cy="45311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In the future, should Artea give the discount to everyone, no one, some people?</a:t>
            </a:r>
          </a:p>
          <a:p>
            <a:pPr marL="800100" lvl="1" indent="-342900"/>
            <a:r>
              <a:rPr lang="en-US" dirty="0"/>
              <a:t>Artea should focus on giving discounts to </a:t>
            </a:r>
            <a:r>
              <a:rPr lang="en-US" b="1" dirty="0"/>
              <a:t>targeted customers only</a:t>
            </a:r>
          </a:p>
          <a:p>
            <a:pPr marL="800100" lvl="1" indent="-342900"/>
            <a:r>
              <a:rPr lang="en-US" dirty="0"/>
              <a:t>It saves them cost of rolling out discount coupons to everyone</a:t>
            </a:r>
          </a:p>
          <a:p>
            <a:pPr marL="800100" lvl="1" indent="-342900"/>
            <a:r>
              <a:rPr lang="en-US" dirty="0"/>
              <a:t>It also increases chances of gaining return value from targeted customers</a:t>
            </a:r>
          </a:p>
          <a:p>
            <a:pPr marL="800100" lvl="1" indent="-342900"/>
            <a:endParaRPr lang="en-US" dirty="0"/>
          </a:p>
          <a:p>
            <a:pPr lvl="1"/>
            <a:endParaRPr lang="en-US" dirty="0"/>
          </a:p>
          <a:p>
            <a:pPr marL="342900" indent="-342900"/>
            <a:r>
              <a:rPr lang="en-US" dirty="0"/>
              <a:t>What are the risks of using your proposed targeting policy?</a:t>
            </a:r>
          </a:p>
          <a:p>
            <a:pPr marL="800100" lvl="1" indent="-342900"/>
            <a:r>
              <a:rPr lang="en-US" dirty="0"/>
              <a:t>The people not being targeted could move to competitors</a:t>
            </a:r>
          </a:p>
          <a:p>
            <a:pPr marL="800100" lvl="1" indent="-342900"/>
            <a:r>
              <a:rPr lang="en-US" dirty="0"/>
              <a:t>Needs to be executed in </a:t>
            </a:r>
            <a:r>
              <a:rPr lang="en-US" b="1" dirty="0"/>
              <a:t>time bound </a:t>
            </a:r>
            <a:r>
              <a:rPr lang="en-US" dirty="0"/>
              <a:t>manner as this is based on historic dataset else the customer behavior might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616</TotalTime>
  <Words>464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Office Theme</vt:lpstr>
      <vt:lpstr>Artea Case Study</vt:lpstr>
      <vt:lpstr>Process followed for analysis</vt:lpstr>
      <vt:lpstr>Outputs of analysis and insights</vt:lpstr>
      <vt:lpstr>PowerPoint Presentation</vt:lpstr>
      <vt:lpstr>PowerPoint Presentation</vt:lpstr>
      <vt:lpstr>Effective Channels for Targeting</vt:lpstr>
      <vt:lpstr>Predictive Analytics</vt:lpstr>
      <vt:lpstr>Ethical dilemma case</vt:lpstr>
      <vt:lpstr>Conclusions and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Artea Case Study</dc:title>
  <dc:creator>amit.kadarmandalgi1997@gmail.com</dc:creator>
  <cp:lastModifiedBy>amit.kadarmandalgi1997@gmail.com</cp:lastModifiedBy>
  <cp:revision>1</cp:revision>
  <dcterms:created xsi:type="dcterms:W3CDTF">2023-08-15T11:03:53Z</dcterms:created>
  <dcterms:modified xsi:type="dcterms:W3CDTF">2023-08-17T19:12:47Z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