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.kadarmandalgi1997@gmail.com" userId="2b4b04b6814c6bea" providerId="LiveId" clId="{002EDD71-06BC-4C27-9545-5BC673FC0404}"/>
    <pc:docChg chg="custSel modSld">
      <pc:chgData name="amit.kadarmandalgi1997@gmail.com" userId="2b4b04b6814c6bea" providerId="LiveId" clId="{002EDD71-06BC-4C27-9545-5BC673FC0404}" dt="2022-12-16T21:18:10.568" v="0" actId="313"/>
      <pc:docMkLst>
        <pc:docMk/>
      </pc:docMkLst>
      <pc:sldChg chg="modSp mod">
        <pc:chgData name="amit.kadarmandalgi1997@gmail.com" userId="2b4b04b6814c6bea" providerId="LiveId" clId="{002EDD71-06BC-4C27-9545-5BC673FC0404}" dt="2022-12-16T21:18:10.568" v="0" actId="313"/>
        <pc:sldMkLst>
          <pc:docMk/>
          <pc:sldMk cId="115907592" sldId="256"/>
        </pc:sldMkLst>
        <pc:spChg chg="mod">
          <ac:chgData name="amit.kadarmandalgi1997@gmail.com" userId="2b4b04b6814c6bea" providerId="LiveId" clId="{002EDD71-06BC-4C27-9545-5BC673FC0404}" dt="2022-12-16T21:18:10.568" v="0" actId="313"/>
          <ac:spMkLst>
            <pc:docMk/>
            <pc:sldMk cId="115907592" sldId="256"/>
            <ac:spMk id="9" creationId="{3D95EDA1-0B54-9F18-F71E-A62C449CE1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5EE1-8BDF-47E9-156B-382E3B941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D434-936F-1ACD-08C7-E2524E31D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31A5-74FE-5A0A-CEF8-6D3AE39C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31FC-0373-6BBC-A21A-A19ECB7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DEE5-4C85-6805-D6C7-C2AFEAF5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11D3-2E60-3A45-1CE2-F0DE7804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70DB4-67D5-80F5-4018-775E5BEA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16F4-14B1-38EF-A663-2CD1A11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B949-B026-729F-E632-AF48102F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AB8-60B6-78D7-F497-F2516095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256BB-6035-CC59-9C17-AA27C5B59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3A23C-7D8D-4637-0236-9DFA01A52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D0B2-38CA-48F6-D3BF-D0CEADA0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EB33F-64D9-A66D-32EC-9706E96B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612A-F8CD-D7B5-B770-FA8BAA72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80F4-5CB4-9824-78C3-84A60D05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1248-D146-1676-7FE2-6EFB33F7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AFEF-13F9-0AF0-FAE5-4FBC0F1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B6EE-0175-DDEC-0AA8-8D5DAB7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26A1-3548-F265-0A89-F716960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E5A-D6AA-D5F4-3864-5E9F575A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7A3D-C68B-1A54-69EE-26C5087A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9052-D3F2-7523-5A07-2D3D8A01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D7B0-E34D-53B2-6921-62DA463A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AA40-A618-7F77-9341-CFCFD268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2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941C-77CC-F37B-E0F1-D9E3E3CD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1E3F-FD78-37B3-CD24-E9EEBED2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1790A-F2E8-7D26-3D81-8B59320E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E7F5B-7F4A-03C0-FDC4-87F61A12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79DD9-ACAF-1D1F-1893-6AF055E5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251D2-DFC2-6077-D254-363DE245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7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B7A-2E7C-1DF9-EE28-B14CFFC6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E1A6C-8064-E8CD-BBD5-71966EF5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2391B-F357-6C5B-AE76-730EA08F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F0E3C-1AE7-4B11-83A8-C233E8345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CB6A-CA76-BC60-AEB1-90D0CAD97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B9FE6-B4AA-6195-CF22-1AD42E9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8276F-9366-7038-4701-289C5990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E5BC7-53B0-E083-7B39-17D4B17F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2488-E280-1F39-526D-49084A5C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F5871-728B-4ABA-880B-81F95A0B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C8893-B473-96CF-824F-51109068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26D3-5054-1D88-7AE2-27C1E66C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5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6B322-EDF1-2C4C-3A4A-367690C5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B94A0-117C-6EBF-B316-77F2E7AD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32509-19C7-6BE1-D475-74A1AE90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B3AD-3053-24E0-C579-5A0CA067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027D-8BAA-EAF9-836C-6701BC02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366BE-C301-CD6C-C877-1572907A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45B55-6659-ABDE-62A2-1A70BAC4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DF1BD-0345-4B87-B52C-0143EE70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29515-BB7D-C80B-AC1E-AB328474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9680-0E1D-0E45-00D9-B9C06152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78E8A-4666-4E4E-50D1-FEDD8A0A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AACB-240E-7E56-A3CF-2CCDBF4A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0C03A-B0F4-224F-5F00-52DE85F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7BE4-C2D2-E55C-9A75-913B3204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7902-A6C6-D93D-3A5A-09D80F6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0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B18BE-3534-F682-7C70-9D1574D0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19D7-0983-C6AE-517F-D4A8D530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42B-68F6-6FF2-F265-813DBE2AE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9F1-7F26-4D76-98A3-B25B92C93D6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BB0B-22B9-8669-A173-6719557D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F18B-E26D-97DD-94F9-DCAAF7F41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68D0-AD38-4BED-9B4B-05925F600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116E0F0-9655-1BCD-E725-63599857ABCA}"/>
              </a:ext>
            </a:extLst>
          </p:cNvPr>
          <p:cNvSpPr/>
          <p:nvPr/>
        </p:nvSpPr>
        <p:spPr>
          <a:xfrm>
            <a:off x="113122" y="122548"/>
            <a:ext cx="11915480" cy="59389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Problem Statement – Derive Factors that are affecting stock </a:t>
            </a:r>
            <a:r>
              <a:rPr lang="en-IN" dirty="0" err="1">
                <a:solidFill>
                  <a:schemeClr val="tx1"/>
                </a:solidFill>
              </a:rPr>
              <a:t>perceentage</a:t>
            </a:r>
            <a:r>
              <a:rPr lang="en-IN" dirty="0">
                <a:solidFill>
                  <a:schemeClr val="tx1"/>
                </a:solidFill>
              </a:rPr>
              <a:t> changing on hourly basis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315DE23-0B4B-E1ED-928E-35842DA4B50E}"/>
              </a:ext>
            </a:extLst>
          </p:cNvPr>
          <p:cNvSpPr/>
          <p:nvPr/>
        </p:nvSpPr>
        <p:spPr>
          <a:xfrm>
            <a:off x="1580561" y="1892431"/>
            <a:ext cx="9030878" cy="744717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Merging Data – Merging row wise based on unique product id and timestamp then Created merged table with temperature, stock %, category and unit price using product id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B164EE9-1959-983E-6BC8-61CF31B476E9}"/>
              </a:ext>
            </a:extLst>
          </p:cNvPr>
          <p:cNvSpPr/>
          <p:nvPr/>
        </p:nvSpPr>
        <p:spPr>
          <a:xfrm>
            <a:off x="2728273" y="2948232"/>
            <a:ext cx="7151017" cy="973319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Engineering - Performed Feature Engineering to convert all values into numerical form for Machine Learning done by expanding categories along with time stamp based on day month and hour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FF4742-0C5E-DA83-62B2-B8A94EA32B74}"/>
              </a:ext>
            </a:extLst>
          </p:cNvPr>
          <p:cNvSpPr/>
          <p:nvPr/>
        </p:nvSpPr>
        <p:spPr>
          <a:xfrm>
            <a:off x="838985" y="1027522"/>
            <a:ext cx="10972801" cy="55382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Cleaning – Converting time stamp into required date and time format </a:t>
            </a:r>
            <a:r>
              <a:rPr lang="en-IN" dirty="0" err="1">
                <a:solidFill>
                  <a:schemeClr val="tx1"/>
                </a:solidFill>
              </a:rPr>
              <a:t>futher</a:t>
            </a:r>
            <a:r>
              <a:rPr lang="en-IN" dirty="0">
                <a:solidFill>
                  <a:schemeClr val="tx1"/>
                </a:solidFill>
              </a:rPr>
              <a:t> converting time into hours only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88C7160-1C96-EBB2-EC11-83CA549270C1}"/>
              </a:ext>
            </a:extLst>
          </p:cNvPr>
          <p:cNvSpPr/>
          <p:nvPr/>
        </p:nvSpPr>
        <p:spPr>
          <a:xfrm>
            <a:off x="3733014" y="4171361"/>
            <a:ext cx="4996206" cy="136217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Learning – Used Random Forest Regression with target variable y as stock % rest as x independent variable to obtain mean absolute error and plotting most significant features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D95EDA1-0B54-9F18-F71E-A62C449CE194}"/>
              </a:ext>
            </a:extLst>
          </p:cNvPr>
          <p:cNvSpPr/>
          <p:nvPr/>
        </p:nvSpPr>
        <p:spPr>
          <a:xfrm>
            <a:off x="4922363" y="5783343"/>
            <a:ext cx="2347274" cy="952109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Unit cost</a:t>
            </a:r>
          </a:p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Temperature</a:t>
            </a:r>
          </a:p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Hour of purchase</a:t>
            </a:r>
          </a:p>
        </p:txBody>
      </p:sp>
    </p:spTree>
    <p:extLst>
      <p:ext uri="{BB962C8B-B14F-4D97-AF65-F5344CB8AC3E}">
        <p14:creationId xmlns:p14="http://schemas.microsoft.com/office/powerpoint/2010/main" val="11590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rgbClr val="FFF2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amit.kadarmandalgi1997@gmail.com</dc:creator>
  <cp:lastModifiedBy>amit.kadarmandalgi1997@gmail.com</cp:lastModifiedBy>
  <cp:revision>1</cp:revision>
  <dcterms:created xsi:type="dcterms:W3CDTF">2022-12-16T21:17:37Z</dcterms:created>
  <dcterms:modified xsi:type="dcterms:W3CDTF">2022-12-16T21:18:11Z</dcterms:modified>
</cp:coreProperties>
</file>