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9" r:id="rId6"/>
    <p:sldId id="260" r:id="rId7"/>
    <p:sldId id="264" r:id="rId8"/>
    <p:sldId id="265" r:id="rId9"/>
    <p:sldId id="266" r:id="rId10"/>
    <p:sldId id="267" r:id="rId11"/>
    <p:sldId id="268"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kadarmandalgi1997@gmail.com" userId="2b4b04b6814c6bea" providerId="LiveId" clId="{6A6C0E53-63CA-476F-BA06-9F6D8959F170}"/>
    <pc:docChg chg="undo custSel addSld delSld modSld">
      <pc:chgData name="amit.kadarmandalgi1997@gmail.com" userId="2b4b04b6814c6bea" providerId="LiveId" clId="{6A6C0E53-63CA-476F-BA06-9F6D8959F170}" dt="2022-12-02T21:14:16.177" v="771" actId="20577"/>
      <pc:docMkLst>
        <pc:docMk/>
      </pc:docMkLst>
      <pc:sldChg chg="delSp modSp mod">
        <pc:chgData name="amit.kadarmandalgi1997@gmail.com" userId="2b4b04b6814c6bea" providerId="LiveId" clId="{6A6C0E53-63CA-476F-BA06-9F6D8959F170}" dt="2022-12-02T21:14:16.177" v="771" actId="20577"/>
        <pc:sldMkLst>
          <pc:docMk/>
          <pc:sldMk cId="0" sldId="256"/>
        </pc:sldMkLst>
        <pc:spChg chg="mod">
          <ac:chgData name="amit.kadarmandalgi1997@gmail.com" userId="2b4b04b6814c6bea" providerId="LiveId" clId="{6A6C0E53-63CA-476F-BA06-9F6D8959F170}" dt="2022-12-02T21:14:16.177" v="771" actId="20577"/>
          <ac:spMkLst>
            <pc:docMk/>
            <pc:sldMk cId="0" sldId="256"/>
            <ac:spMk id="113" creationId="{00000000-0000-0000-0000-000000000000}"/>
          </ac:spMkLst>
        </pc:spChg>
        <pc:spChg chg="del">
          <ac:chgData name="amit.kadarmandalgi1997@gmail.com" userId="2b4b04b6814c6bea" providerId="LiveId" clId="{6A6C0E53-63CA-476F-BA06-9F6D8959F170}" dt="2022-12-02T21:14:01.072" v="753" actId="478"/>
          <ac:spMkLst>
            <pc:docMk/>
            <pc:sldMk cId="0" sldId="256"/>
            <ac:spMk id="114" creationId="{00000000-0000-0000-0000-000000000000}"/>
          </ac:spMkLst>
        </pc:spChg>
      </pc:sldChg>
      <pc:sldChg chg="addSp delSp modSp mod">
        <pc:chgData name="amit.kadarmandalgi1997@gmail.com" userId="2b4b04b6814c6bea" providerId="LiveId" clId="{6A6C0E53-63CA-476F-BA06-9F6D8959F170}" dt="2022-12-02T21:11:15.710" v="622" actId="20577"/>
        <pc:sldMkLst>
          <pc:docMk/>
          <pc:sldMk cId="0" sldId="258"/>
        </pc:sldMkLst>
        <pc:spChg chg="mod">
          <ac:chgData name="amit.kadarmandalgi1997@gmail.com" userId="2b4b04b6814c6bea" providerId="LiveId" clId="{6A6C0E53-63CA-476F-BA06-9F6D8959F170}" dt="2022-12-02T21:08:38.540" v="562" actId="20577"/>
          <ac:spMkLst>
            <pc:docMk/>
            <pc:sldMk cId="0" sldId="258"/>
            <ac:spMk id="123" creationId="{00000000-0000-0000-0000-000000000000}"/>
          </ac:spMkLst>
        </pc:spChg>
        <pc:spChg chg="mod">
          <ac:chgData name="amit.kadarmandalgi1997@gmail.com" userId="2b4b04b6814c6bea" providerId="LiveId" clId="{6A6C0E53-63CA-476F-BA06-9F6D8959F170}" dt="2022-12-02T21:11:15.710" v="622" actId="20577"/>
          <ac:spMkLst>
            <pc:docMk/>
            <pc:sldMk cId="0" sldId="258"/>
            <ac:spMk id="124" creationId="{00000000-0000-0000-0000-000000000000}"/>
          </ac:spMkLst>
        </pc:spChg>
        <pc:spChg chg="mod">
          <ac:chgData name="amit.kadarmandalgi1997@gmail.com" userId="2b4b04b6814c6bea" providerId="LiveId" clId="{6A6C0E53-63CA-476F-BA06-9F6D8959F170}" dt="2022-12-02T21:11:08.100" v="621" actId="1076"/>
          <ac:spMkLst>
            <pc:docMk/>
            <pc:sldMk cId="0" sldId="258"/>
            <ac:spMk id="125" creationId="{00000000-0000-0000-0000-000000000000}"/>
          </ac:spMkLst>
        </pc:spChg>
        <pc:spChg chg="mod">
          <ac:chgData name="amit.kadarmandalgi1997@gmail.com" userId="2b4b04b6814c6bea" providerId="LiveId" clId="{6A6C0E53-63CA-476F-BA06-9F6D8959F170}" dt="2022-12-02T21:11:08.100" v="621" actId="1076"/>
          <ac:spMkLst>
            <pc:docMk/>
            <pc:sldMk cId="0" sldId="258"/>
            <ac:spMk id="126" creationId="{00000000-0000-0000-0000-000000000000}"/>
          </ac:spMkLst>
        </pc:spChg>
        <pc:spChg chg="del">
          <ac:chgData name="amit.kadarmandalgi1997@gmail.com" userId="2b4b04b6814c6bea" providerId="LiveId" clId="{6A6C0E53-63CA-476F-BA06-9F6D8959F170}" dt="2022-12-02T20:52:03.552" v="257" actId="478"/>
          <ac:spMkLst>
            <pc:docMk/>
            <pc:sldMk cId="0" sldId="258"/>
            <ac:spMk id="128" creationId="{00000000-0000-0000-0000-000000000000}"/>
          </ac:spMkLst>
        </pc:spChg>
        <pc:grpChg chg="mod">
          <ac:chgData name="amit.kadarmandalgi1997@gmail.com" userId="2b4b04b6814c6bea" providerId="LiveId" clId="{6A6C0E53-63CA-476F-BA06-9F6D8959F170}" dt="2022-12-02T21:11:08.100" v="621" actId="1076"/>
          <ac:grpSpMkLst>
            <pc:docMk/>
            <pc:sldMk cId="0" sldId="258"/>
            <ac:grpSpMk id="127" creationId="{00000000-0000-0000-0000-000000000000}"/>
          </ac:grpSpMkLst>
        </pc:grpChg>
        <pc:picChg chg="add mod">
          <ac:chgData name="amit.kadarmandalgi1997@gmail.com" userId="2b4b04b6814c6bea" providerId="LiveId" clId="{6A6C0E53-63CA-476F-BA06-9F6D8959F170}" dt="2022-12-02T21:11:08.100" v="621" actId="1076"/>
          <ac:picMkLst>
            <pc:docMk/>
            <pc:sldMk cId="0" sldId="258"/>
            <ac:picMk id="5122" creationId="{981A9A7A-9DF8-194C-E987-329AAD2E5F50}"/>
          </ac:picMkLst>
        </pc:picChg>
      </pc:sldChg>
      <pc:sldChg chg="addSp delSp modSp mod">
        <pc:chgData name="amit.kadarmandalgi1997@gmail.com" userId="2b4b04b6814c6bea" providerId="LiveId" clId="{6A6C0E53-63CA-476F-BA06-9F6D8959F170}" dt="2022-12-02T21:08:05.156" v="516" actId="14100"/>
        <pc:sldMkLst>
          <pc:docMk/>
          <pc:sldMk cId="0" sldId="259"/>
        </pc:sldMkLst>
        <pc:spChg chg="add mod">
          <ac:chgData name="amit.kadarmandalgi1997@gmail.com" userId="2b4b04b6814c6bea" providerId="LiveId" clId="{6A6C0E53-63CA-476F-BA06-9F6D8959F170}" dt="2022-12-02T21:08:05.156" v="516" actId="14100"/>
          <ac:spMkLst>
            <pc:docMk/>
            <pc:sldMk cId="0" sldId="259"/>
            <ac:spMk id="3" creationId="{071C8AE1-053F-1B26-C6DC-955B9BF7883C}"/>
          </ac:spMkLst>
        </pc:spChg>
        <pc:spChg chg="del">
          <ac:chgData name="amit.kadarmandalgi1997@gmail.com" userId="2b4b04b6814c6bea" providerId="LiveId" clId="{6A6C0E53-63CA-476F-BA06-9F6D8959F170}" dt="2022-12-02T20:58:21.450" v="324" actId="478"/>
          <ac:spMkLst>
            <pc:docMk/>
            <pc:sldMk cId="0" sldId="259"/>
            <ac:spMk id="132" creationId="{00000000-0000-0000-0000-000000000000}"/>
          </ac:spMkLst>
        </pc:spChg>
        <pc:spChg chg="del">
          <ac:chgData name="amit.kadarmandalgi1997@gmail.com" userId="2b4b04b6814c6bea" providerId="LiveId" clId="{6A6C0E53-63CA-476F-BA06-9F6D8959F170}" dt="2022-12-02T20:58:25.046" v="325" actId="478"/>
          <ac:spMkLst>
            <pc:docMk/>
            <pc:sldMk cId="0" sldId="259"/>
            <ac:spMk id="133" creationId="{00000000-0000-0000-0000-000000000000}"/>
          </ac:spMkLst>
        </pc:spChg>
        <pc:grpChg chg="del">
          <ac:chgData name="amit.kadarmandalgi1997@gmail.com" userId="2b4b04b6814c6bea" providerId="LiveId" clId="{6A6C0E53-63CA-476F-BA06-9F6D8959F170}" dt="2022-12-02T20:58:26.578" v="326" actId="478"/>
          <ac:grpSpMkLst>
            <pc:docMk/>
            <pc:sldMk cId="0" sldId="259"/>
            <ac:grpSpMk id="136" creationId="{00000000-0000-0000-0000-000000000000}"/>
          </ac:grpSpMkLst>
        </pc:grpChg>
        <pc:picChg chg="add mod">
          <ac:chgData name="amit.kadarmandalgi1997@gmail.com" userId="2b4b04b6814c6bea" providerId="LiveId" clId="{6A6C0E53-63CA-476F-BA06-9F6D8959F170}" dt="2022-12-02T21:05:39.622" v="513" actId="1076"/>
          <ac:picMkLst>
            <pc:docMk/>
            <pc:sldMk cId="0" sldId="259"/>
            <ac:picMk id="5" creationId="{7477F54E-E057-4698-B84C-A8E5B29E60FE}"/>
          </ac:picMkLst>
        </pc:picChg>
        <pc:picChg chg="add mod">
          <ac:chgData name="amit.kadarmandalgi1997@gmail.com" userId="2b4b04b6814c6bea" providerId="LiveId" clId="{6A6C0E53-63CA-476F-BA06-9F6D8959F170}" dt="2022-12-02T21:06:45.044" v="515" actId="1076"/>
          <ac:picMkLst>
            <pc:docMk/>
            <pc:sldMk cId="0" sldId="259"/>
            <ac:picMk id="7" creationId="{88421531-02AB-B4B9-CAA5-639EDF9C868C}"/>
          </ac:picMkLst>
        </pc:picChg>
      </pc:sldChg>
      <pc:sldChg chg="addSp delSp modSp mod">
        <pc:chgData name="amit.kadarmandalgi1997@gmail.com" userId="2b4b04b6814c6bea" providerId="LiveId" clId="{6A6C0E53-63CA-476F-BA06-9F6D8959F170}" dt="2022-12-02T21:13:50.180" v="752" actId="20577"/>
        <pc:sldMkLst>
          <pc:docMk/>
          <pc:sldMk cId="0" sldId="260"/>
        </pc:sldMkLst>
        <pc:spChg chg="del">
          <ac:chgData name="amit.kadarmandalgi1997@gmail.com" userId="2b4b04b6814c6bea" providerId="LiveId" clId="{6A6C0E53-63CA-476F-BA06-9F6D8959F170}" dt="2022-12-02T20:54:08.146" v="276" actId="478"/>
          <ac:spMkLst>
            <pc:docMk/>
            <pc:sldMk cId="0" sldId="260"/>
            <ac:spMk id="141" creationId="{00000000-0000-0000-0000-000000000000}"/>
          </ac:spMkLst>
        </pc:spChg>
        <pc:spChg chg="mod">
          <ac:chgData name="amit.kadarmandalgi1997@gmail.com" userId="2b4b04b6814c6bea" providerId="LiveId" clId="{6A6C0E53-63CA-476F-BA06-9F6D8959F170}" dt="2022-12-02T21:13:50.180" v="752" actId="20577"/>
          <ac:spMkLst>
            <pc:docMk/>
            <pc:sldMk cId="0" sldId="260"/>
            <ac:spMk id="142" creationId="{00000000-0000-0000-0000-000000000000}"/>
          </ac:spMkLst>
        </pc:spChg>
        <pc:spChg chg="del mod">
          <ac:chgData name="amit.kadarmandalgi1997@gmail.com" userId="2b4b04b6814c6bea" providerId="LiveId" clId="{6A6C0E53-63CA-476F-BA06-9F6D8959F170}" dt="2022-12-02T20:51:40.974" v="253" actId="478"/>
          <ac:spMkLst>
            <pc:docMk/>
            <pc:sldMk cId="0" sldId="260"/>
            <ac:spMk id="146" creationId="{00000000-0000-0000-0000-000000000000}"/>
          </ac:spMkLst>
        </pc:spChg>
        <pc:grpChg chg="del">
          <ac:chgData name="amit.kadarmandalgi1997@gmail.com" userId="2b4b04b6814c6bea" providerId="LiveId" clId="{6A6C0E53-63CA-476F-BA06-9F6D8959F170}" dt="2022-12-02T20:54:09.568" v="277" actId="478"/>
          <ac:grpSpMkLst>
            <pc:docMk/>
            <pc:sldMk cId="0" sldId="260"/>
            <ac:grpSpMk id="145" creationId="{00000000-0000-0000-0000-000000000000}"/>
          </ac:grpSpMkLst>
        </pc:grpChg>
        <pc:graphicFrameChg chg="add mod modGraphic">
          <ac:chgData name="amit.kadarmandalgi1997@gmail.com" userId="2b4b04b6814c6bea" providerId="LiveId" clId="{6A6C0E53-63CA-476F-BA06-9F6D8959F170}" dt="2022-12-02T20:57:52.142" v="323" actId="122"/>
          <ac:graphicFrameMkLst>
            <pc:docMk/>
            <pc:sldMk cId="0" sldId="260"/>
            <ac:graphicFrameMk id="2" creationId="{542CAC96-3B2D-C03D-C514-D3506445A85D}"/>
          </ac:graphicFrameMkLst>
        </pc:graphicFrameChg>
        <pc:graphicFrameChg chg="add mod modGraphic">
          <ac:chgData name="amit.kadarmandalgi1997@gmail.com" userId="2b4b04b6814c6bea" providerId="LiveId" clId="{6A6C0E53-63CA-476F-BA06-9F6D8959F170}" dt="2022-12-02T20:56:36.821" v="316" actId="14100"/>
          <ac:graphicFrameMkLst>
            <pc:docMk/>
            <pc:sldMk cId="0" sldId="260"/>
            <ac:graphicFrameMk id="3" creationId="{8A60BD5F-22CC-9B50-40F6-8B305CD0D188}"/>
          </ac:graphicFrameMkLst>
        </pc:graphicFrameChg>
      </pc:sldChg>
      <pc:sldChg chg="addSp delSp modSp del mod">
        <pc:chgData name="amit.kadarmandalgi1997@gmail.com" userId="2b4b04b6814c6bea" providerId="LiveId" clId="{6A6C0E53-63CA-476F-BA06-9F6D8959F170}" dt="2022-12-02T20:53:42.585" v="275" actId="47"/>
        <pc:sldMkLst>
          <pc:docMk/>
          <pc:sldMk cId="0" sldId="261"/>
        </pc:sldMkLst>
        <pc:spChg chg="add del mod">
          <ac:chgData name="amit.kadarmandalgi1997@gmail.com" userId="2b4b04b6814c6bea" providerId="LiveId" clId="{6A6C0E53-63CA-476F-BA06-9F6D8959F170}" dt="2022-12-02T20:53:01.529" v="266"/>
          <ac:spMkLst>
            <pc:docMk/>
            <pc:sldMk cId="0" sldId="261"/>
            <ac:spMk id="3" creationId="{AE5B80F6-47F7-1344-248A-CF0934F7B839}"/>
          </ac:spMkLst>
        </pc:spChg>
        <pc:spChg chg="add del">
          <ac:chgData name="amit.kadarmandalgi1997@gmail.com" userId="2b4b04b6814c6bea" providerId="LiveId" clId="{6A6C0E53-63CA-476F-BA06-9F6D8959F170}" dt="2022-12-02T20:30:57.738" v="20" actId="22"/>
          <ac:spMkLst>
            <pc:docMk/>
            <pc:sldMk cId="0" sldId="261"/>
            <ac:spMk id="5" creationId="{1EC97D26-5882-49D0-B794-0C205392526C}"/>
          </ac:spMkLst>
        </pc:spChg>
        <pc:spChg chg="del">
          <ac:chgData name="amit.kadarmandalgi1997@gmail.com" userId="2b4b04b6814c6bea" providerId="LiveId" clId="{6A6C0E53-63CA-476F-BA06-9F6D8959F170}" dt="2022-12-02T20:29:43.741" v="2" actId="478"/>
          <ac:spMkLst>
            <pc:docMk/>
            <pc:sldMk cId="0" sldId="261"/>
            <ac:spMk id="150" creationId="{00000000-0000-0000-0000-000000000000}"/>
          </ac:spMkLst>
        </pc:spChg>
        <pc:spChg chg="del">
          <ac:chgData name="amit.kadarmandalgi1997@gmail.com" userId="2b4b04b6814c6bea" providerId="LiveId" clId="{6A6C0E53-63CA-476F-BA06-9F6D8959F170}" dt="2022-12-02T20:29:47.093" v="3" actId="478"/>
          <ac:spMkLst>
            <pc:docMk/>
            <pc:sldMk cId="0" sldId="261"/>
            <ac:spMk id="151" creationId="{00000000-0000-0000-0000-000000000000}"/>
          </ac:spMkLst>
        </pc:spChg>
        <pc:spChg chg="del">
          <ac:chgData name="amit.kadarmandalgi1997@gmail.com" userId="2b4b04b6814c6bea" providerId="LiveId" clId="{6A6C0E53-63CA-476F-BA06-9F6D8959F170}" dt="2022-12-02T20:51:48.195" v="254" actId="478"/>
          <ac:spMkLst>
            <pc:docMk/>
            <pc:sldMk cId="0" sldId="261"/>
            <ac:spMk id="155" creationId="{00000000-0000-0000-0000-000000000000}"/>
          </ac:spMkLst>
        </pc:spChg>
        <pc:grpChg chg="del">
          <ac:chgData name="amit.kadarmandalgi1997@gmail.com" userId="2b4b04b6814c6bea" providerId="LiveId" clId="{6A6C0E53-63CA-476F-BA06-9F6D8959F170}" dt="2022-12-02T20:29:48.909" v="4" actId="478"/>
          <ac:grpSpMkLst>
            <pc:docMk/>
            <pc:sldMk cId="0" sldId="261"/>
            <ac:grpSpMk id="154" creationId="{00000000-0000-0000-0000-000000000000}"/>
          </ac:grpSpMkLst>
        </pc:grpChg>
        <pc:graphicFrameChg chg="add del mod modGraphic">
          <ac:chgData name="amit.kadarmandalgi1997@gmail.com" userId="2b4b04b6814c6bea" providerId="LiveId" clId="{6A6C0E53-63CA-476F-BA06-9F6D8959F170}" dt="2022-12-02T20:53:40.317" v="274" actId="478"/>
          <ac:graphicFrameMkLst>
            <pc:docMk/>
            <pc:sldMk cId="0" sldId="261"/>
            <ac:graphicFrameMk id="6" creationId="{06BB5A6F-E3D9-BD6B-1C77-F7FA9EDF4E5B}"/>
          </ac:graphicFrameMkLst>
        </pc:graphicFrameChg>
      </pc:sldChg>
      <pc:sldChg chg="add del">
        <pc:chgData name="amit.kadarmandalgi1997@gmail.com" userId="2b4b04b6814c6bea" providerId="LiveId" clId="{6A6C0E53-63CA-476F-BA06-9F6D8959F170}" dt="2022-12-02T21:11:36.450" v="625" actId="47"/>
        <pc:sldMkLst>
          <pc:docMk/>
          <pc:sldMk cId="0" sldId="262"/>
        </pc:sldMkLst>
      </pc:sldChg>
      <pc:sldChg chg="add del">
        <pc:chgData name="amit.kadarmandalgi1997@gmail.com" userId="2b4b04b6814c6bea" providerId="LiveId" clId="{6A6C0E53-63CA-476F-BA06-9F6D8959F170}" dt="2022-12-02T21:11:36.450" v="625" actId="47"/>
        <pc:sldMkLst>
          <pc:docMk/>
          <pc:sldMk cId="0" sldId="263"/>
        </pc:sldMkLst>
      </pc:sldChg>
      <pc:sldChg chg="new del">
        <pc:chgData name="amit.kadarmandalgi1997@gmail.com" userId="2b4b04b6814c6bea" providerId="LiveId" clId="{6A6C0E53-63CA-476F-BA06-9F6D8959F170}" dt="2022-12-02T20:30:46.008" v="17" actId="680"/>
        <pc:sldMkLst>
          <pc:docMk/>
          <pc:sldMk cId="1217548594" sldId="264"/>
        </pc:sldMkLst>
      </pc:sldChg>
      <pc:sldChg chg="addSp delSp modSp add mod">
        <pc:chgData name="amit.kadarmandalgi1997@gmail.com" userId="2b4b04b6814c6bea" providerId="LiveId" clId="{6A6C0E53-63CA-476F-BA06-9F6D8959F170}" dt="2022-12-02T20:53:28.321" v="271" actId="14100"/>
        <pc:sldMkLst>
          <pc:docMk/>
          <pc:sldMk cId="1861894790" sldId="264"/>
        </pc:sldMkLst>
        <pc:spChg chg="mod">
          <ac:chgData name="amit.kadarmandalgi1997@gmail.com" userId="2b4b04b6814c6bea" providerId="LiveId" clId="{6A6C0E53-63CA-476F-BA06-9F6D8959F170}" dt="2022-12-02T20:53:28.321" v="271" actId="14100"/>
          <ac:spMkLst>
            <pc:docMk/>
            <pc:sldMk cId="1861894790" sldId="264"/>
            <ac:spMk id="3" creationId="{AE5B80F6-47F7-1344-248A-CF0934F7B839}"/>
          </ac:spMkLst>
        </pc:spChg>
        <pc:spChg chg="mod">
          <ac:chgData name="amit.kadarmandalgi1997@gmail.com" userId="2b4b04b6814c6bea" providerId="LiveId" clId="{6A6C0E53-63CA-476F-BA06-9F6D8959F170}" dt="2022-12-02T20:31:30.285" v="31" actId="20577"/>
          <ac:spMkLst>
            <pc:docMk/>
            <pc:sldMk cId="1861894790" sldId="264"/>
            <ac:spMk id="149" creationId="{00000000-0000-0000-0000-000000000000}"/>
          </ac:spMkLst>
        </pc:spChg>
        <pc:spChg chg="del mod">
          <ac:chgData name="amit.kadarmandalgi1997@gmail.com" userId="2b4b04b6814c6bea" providerId="LiveId" clId="{6A6C0E53-63CA-476F-BA06-9F6D8959F170}" dt="2022-12-02T20:51:57.016" v="256" actId="478"/>
          <ac:spMkLst>
            <pc:docMk/>
            <pc:sldMk cId="1861894790" sldId="264"/>
            <ac:spMk id="155" creationId="{00000000-0000-0000-0000-000000000000}"/>
          </ac:spMkLst>
        </pc:spChg>
        <pc:graphicFrameChg chg="add mod modGraphic">
          <ac:chgData name="amit.kadarmandalgi1997@gmail.com" userId="2b4b04b6814c6bea" providerId="LiveId" clId="{6A6C0E53-63CA-476F-BA06-9F6D8959F170}" dt="2022-12-02T20:52:30.278" v="258" actId="1076"/>
          <ac:graphicFrameMkLst>
            <pc:docMk/>
            <pc:sldMk cId="1861894790" sldId="264"/>
            <ac:graphicFrameMk id="2" creationId="{C73907A2-7BDE-1A50-3C36-9A65F170EECE}"/>
          </ac:graphicFrameMkLst>
        </pc:graphicFrameChg>
        <pc:graphicFrameChg chg="add mod modGraphic">
          <ac:chgData name="amit.kadarmandalgi1997@gmail.com" userId="2b4b04b6814c6bea" providerId="LiveId" clId="{6A6C0E53-63CA-476F-BA06-9F6D8959F170}" dt="2022-12-02T20:52:35.977" v="259" actId="1076"/>
          <ac:graphicFrameMkLst>
            <pc:docMk/>
            <pc:sldMk cId="1861894790" sldId="264"/>
            <ac:graphicFrameMk id="4" creationId="{BD321C33-D22D-9492-52B3-8D71614BA728}"/>
          </ac:graphicFrameMkLst>
        </pc:graphicFrameChg>
      </pc:sldChg>
      <pc:sldChg chg="addSp delSp modSp add mod">
        <pc:chgData name="amit.kadarmandalgi1997@gmail.com" userId="2b4b04b6814c6bea" providerId="LiveId" clId="{6A6C0E53-63CA-476F-BA06-9F6D8959F170}" dt="2022-12-02T21:12:17.619" v="630" actId="20577"/>
        <pc:sldMkLst>
          <pc:docMk/>
          <pc:sldMk cId="855426884" sldId="265"/>
        </pc:sldMkLst>
        <pc:spChg chg="mod">
          <ac:chgData name="amit.kadarmandalgi1997@gmail.com" userId="2b4b04b6814c6bea" providerId="LiveId" clId="{6A6C0E53-63CA-476F-BA06-9F6D8959F170}" dt="2022-12-02T20:38:36.947" v="123" actId="14100"/>
          <ac:spMkLst>
            <pc:docMk/>
            <pc:sldMk cId="855426884" sldId="265"/>
            <ac:spMk id="3" creationId="{AE5B80F6-47F7-1344-248A-CF0934F7B839}"/>
          </ac:spMkLst>
        </pc:spChg>
        <pc:spChg chg="mod">
          <ac:chgData name="amit.kadarmandalgi1997@gmail.com" userId="2b4b04b6814c6bea" providerId="LiveId" clId="{6A6C0E53-63CA-476F-BA06-9F6D8959F170}" dt="2022-12-02T20:33:33.518" v="53" actId="1076"/>
          <ac:spMkLst>
            <pc:docMk/>
            <pc:sldMk cId="855426884" sldId="265"/>
            <ac:spMk id="148" creationId="{00000000-0000-0000-0000-000000000000}"/>
          </ac:spMkLst>
        </pc:spChg>
        <pc:spChg chg="mod">
          <ac:chgData name="amit.kadarmandalgi1997@gmail.com" userId="2b4b04b6814c6bea" providerId="LiveId" clId="{6A6C0E53-63CA-476F-BA06-9F6D8959F170}" dt="2022-12-02T21:12:17.619" v="630" actId="20577"/>
          <ac:spMkLst>
            <pc:docMk/>
            <pc:sldMk cId="855426884" sldId="265"/>
            <ac:spMk id="149" creationId="{00000000-0000-0000-0000-000000000000}"/>
          </ac:spMkLst>
        </pc:spChg>
        <pc:spChg chg="del">
          <ac:chgData name="amit.kadarmandalgi1997@gmail.com" userId="2b4b04b6814c6bea" providerId="LiveId" clId="{6A6C0E53-63CA-476F-BA06-9F6D8959F170}" dt="2022-12-02T20:54:47.496" v="283" actId="478"/>
          <ac:spMkLst>
            <pc:docMk/>
            <pc:sldMk cId="855426884" sldId="265"/>
            <ac:spMk id="155" creationId="{00000000-0000-0000-0000-000000000000}"/>
          </ac:spMkLst>
        </pc:spChg>
        <pc:graphicFrameChg chg="add mod">
          <ac:chgData name="amit.kadarmandalgi1997@gmail.com" userId="2b4b04b6814c6bea" providerId="LiveId" clId="{6A6C0E53-63CA-476F-BA06-9F6D8959F170}" dt="2022-12-02T20:33:09.662" v="49"/>
          <ac:graphicFrameMkLst>
            <pc:docMk/>
            <pc:sldMk cId="855426884" sldId="265"/>
            <ac:graphicFrameMk id="2" creationId="{6FEDEFBD-0925-461C-8EE7-4B1AE66B4496}"/>
          </ac:graphicFrameMkLst>
        </pc:graphicFrameChg>
        <pc:graphicFrameChg chg="add mod">
          <ac:chgData name="amit.kadarmandalgi1997@gmail.com" userId="2b4b04b6814c6bea" providerId="LiveId" clId="{6A6C0E53-63CA-476F-BA06-9F6D8959F170}" dt="2022-12-02T20:33:09.662" v="49"/>
          <ac:graphicFrameMkLst>
            <pc:docMk/>
            <pc:sldMk cId="855426884" sldId="265"/>
            <ac:graphicFrameMk id="4" creationId="{469E0DD0-465C-4D29-B787-9E3F9E059AE3}"/>
          </ac:graphicFrameMkLst>
        </pc:graphicFrameChg>
        <pc:graphicFrameChg chg="add del mod">
          <ac:chgData name="amit.kadarmandalgi1997@gmail.com" userId="2b4b04b6814c6bea" providerId="LiveId" clId="{6A6C0E53-63CA-476F-BA06-9F6D8959F170}" dt="2022-12-02T20:38:38.480" v="126" actId="478"/>
          <ac:graphicFrameMkLst>
            <pc:docMk/>
            <pc:sldMk cId="855426884" sldId="265"/>
            <ac:graphicFrameMk id="5" creationId="{58E17ED9-40A0-4F72-8440-B437154EDA96}"/>
          </ac:graphicFrameMkLst>
        </pc:graphicFrameChg>
        <pc:graphicFrameChg chg="add del mod">
          <ac:chgData name="amit.kadarmandalgi1997@gmail.com" userId="2b4b04b6814c6bea" providerId="LiveId" clId="{6A6C0E53-63CA-476F-BA06-9F6D8959F170}" dt="2022-12-02T20:38:38.480" v="126" actId="478"/>
          <ac:graphicFrameMkLst>
            <pc:docMk/>
            <pc:sldMk cId="855426884" sldId="265"/>
            <ac:graphicFrameMk id="6" creationId="{8C927B9C-5EEE-4C52-8777-782C49AE17E3}"/>
          </ac:graphicFrameMkLst>
        </pc:graphicFrameChg>
        <pc:picChg chg="add del mod">
          <ac:chgData name="amit.kadarmandalgi1997@gmail.com" userId="2b4b04b6814c6bea" providerId="LiveId" clId="{6A6C0E53-63CA-476F-BA06-9F6D8959F170}" dt="2022-12-02T20:38:37.958" v="125" actId="22"/>
          <ac:picMkLst>
            <pc:docMk/>
            <pc:sldMk cId="855426884" sldId="265"/>
            <ac:picMk id="8" creationId="{2EF241E0-0D64-53EB-E682-5313B44A9C09}"/>
          </ac:picMkLst>
        </pc:picChg>
      </pc:sldChg>
      <pc:sldChg chg="addSp delSp modSp add mod">
        <pc:chgData name="amit.kadarmandalgi1997@gmail.com" userId="2b4b04b6814c6bea" providerId="LiveId" clId="{6A6C0E53-63CA-476F-BA06-9F6D8959F170}" dt="2022-12-02T21:11:47.303" v="629" actId="478"/>
        <pc:sldMkLst>
          <pc:docMk/>
          <pc:sldMk cId="1141943314" sldId="266"/>
        </pc:sldMkLst>
        <pc:spChg chg="mod">
          <ac:chgData name="amit.kadarmandalgi1997@gmail.com" userId="2b4b04b6814c6bea" providerId="LiveId" clId="{6A6C0E53-63CA-476F-BA06-9F6D8959F170}" dt="2022-12-02T20:39:12.056" v="167" actId="20577"/>
          <ac:spMkLst>
            <pc:docMk/>
            <pc:sldMk cId="1141943314" sldId="266"/>
            <ac:spMk id="3" creationId="{AE5B80F6-47F7-1344-248A-CF0934F7B839}"/>
          </ac:spMkLst>
        </pc:spChg>
        <pc:spChg chg="del">
          <ac:chgData name="amit.kadarmandalgi1997@gmail.com" userId="2b4b04b6814c6bea" providerId="LiveId" clId="{6A6C0E53-63CA-476F-BA06-9F6D8959F170}" dt="2022-12-02T21:11:47.303" v="629" actId="478"/>
          <ac:spMkLst>
            <pc:docMk/>
            <pc:sldMk cId="1141943314" sldId="266"/>
            <ac:spMk id="155" creationId="{00000000-0000-0000-0000-000000000000}"/>
          </ac:spMkLst>
        </pc:spChg>
        <pc:graphicFrameChg chg="add mod">
          <ac:chgData name="amit.kadarmandalgi1997@gmail.com" userId="2b4b04b6814c6bea" providerId="LiveId" clId="{6A6C0E53-63CA-476F-BA06-9F6D8959F170}" dt="2022-12-02T20:39:33.349" v="171" actId="1076"/>
          <ac:graphicFrameMkLst>
            <pc:docMk/>
            <pc:sldMk cId="1141943314" sldId="266"/>
            <ac:graphicFrameMk id="2" creationId="{AD247650-F5A5-46DA-9496-CC545A7544E2}"/>
          </ac:graphicFrameMkLst>
        </pc:graphicFrameChg>
        <pc:graphicFrameChg chg="add mod">
          <ac:chgData name="amit.kadarmandalgi1997@gmail.com" userId="2b4b04b6814c6bea" providerId="LiveId" clId="{6A6C0E53-63CA-476F-BA06-9F6D8959F170}" dt="2022-12-02T20:39:28.665" v="170" actId="1076"/>
          <ac:graphicFrameMkLst>
            <pc:docMk/>
            <pc:sldMk cId="1141943314" sldId="266"/>
            <ac:graphicFrameMk id="4" creationId="{4C3DF434-236C-4E3E-B408-73191DDAAA1D}"/>
          </ac:graphicFrameMkLst>
        </pc:graphicFrameChg>
      </pc:sldChg>
      <pc:sldChg chg="addSp delSp modSp add mod">
        <pc:chgData name="amit.kadarmandalgi1997@gmail.com" userId="2b4b04b6814c6bea" providerId="LiveId" clId="{6A6C0E53-63CA-476F-BA06-9F6D8959F170}" dt="2022-12-02T21:11:44.117" v="628" actId="478"/>
        <pc:sldMkLst>
          <pc:docMk/>
          <pc:sldMk cId="925372968" sldId="267"/>
        </pc:sldMkLst>
        <pc:spChg chg="mod">
          <ac:chgData name="amit.kadarmandalgi1997@gmail.com" userId="2b4b04b6814c6bea" providerId="LiveId" clId="{6A6C0E53-63CA-476F-BA06-9F6D8959F170}" dt="2022-12-02T20:40:50.004" v="186" actId="21"/>
          <ac:spMkLst>
            <pc:docMk/>
            <pc:sldMk cId="925372968" sldId="267"/>
            <ac:spMk id="3" creationId="{AE5B80F6-47F7-1344-248A-CF0934F7B839}"/>
          </ac:spMkLst>
        </pc:spChg>
        <pc:spChg chg="add mod">
          <ac:chgData name="amit.kadarmandalgi1997@gmail.com" userId="2b4b04b6814c6bea" providerId="LiveId" clId="{6A6C0E53-63CA-476F-BA06-9F6D8959F170}" dt="2022-12-02T20:41:12.674" v="191" actId="14100"/>
          <ac:spMkLst>
            <pc:docMk/>
            <pc:sldMk cId="925372968" sldId="267"/>
            <ac:spMk id="10" creationId="{E22C41A3-6AE0-B10C-3ACA-317157079B71}"/>
          </ac:spMkLst>
        </pc:spChg>
        <pc:spChg chg="del mod">
          <ac:chgData name="amit.kadarmandalgi1997@gmail.com" userId="2b4b04b6814c6bea" providerId="LiveId" clId="{6A6C0E53-63CA-476F-BA06-9F6D8959F170}" dt="2022-12-02T21:11:44.117" v="628" actId="478"/>
          <ac:spMkLst>
            <pc:docMk/>
            <pc:sldMk cId="925372968" sldId="267"/>
            <ac:spMk id="155" creationId="{00000000-0000-0000-0000-000000000000}"/>
          </ac:spMkLst>
        </pc:spChg>
        <pc:graphicFrameChg chg="add mod">
          <ac:chgData name="amit.kadarmandalgi1997@gmail.com" userId="2b4b04b6814c6bea" providerId="LiveId" clId="{6A6C0E53-63CA-476F-BA06-9F6D8959F170}" dt="2022-12-02T20:40:23.523" v="181"/>
          <ac:graphicFrameMkLst>
            <pc:docMk/>
            <pc:sldMk cId="925372968" sldId="267"/>
            <ac:graphicFrameMk id="2" creationId="{3158F015-7E9F-4D3A-87AD-6A960F6974B8}"/>
          </ac:graphicFrameMkLst>
        </pc:graphicFrameChg>
        <pc:graphicFrameChg chg="add mod">
          <ac:chgData name="amit.kadarmandalgi1997@gmail.com" userId="2b4b04b6814c6bea" providerId="LiveId" clId="{6A6C0E53-63CA-476F-BA06-9F6D8959F170}" dt="2022-12-02T20:40:23.523" v="181"/>
          <ac:graphicFrameMkLst>
            <pc:docMk/>
            <pc:sldMk cId="925372968" sldId="267"/>
            <ac:graphicFrameMk id="4" creationId="{AD247650-F5A5-46DA-9496-CC545A7544E2}"/>
          </ac:graphicFrameMkLst>
        </pc:graphicFrameChg>
        <pc:graphicFrameChg chg="add mod">
          <ac:chgData name="amit.kadarmandalgi1997@gmail.com" userId="2b4b04b6814c6bea" providerId="LiveId" clId="{6A6C0E53-63CA-476F-BA06-9F6D8959F170}" dt="2022-12-02T20:40:23.523" v="181"/>
          <ac:graphicFrameMkLst>
            <pc:docMk/>
            <pc:sldMk cId="925372968" sldId="267"/>
            <ac:graphicFrameMk id="5" creationId="{4C3DF434-236C-4E3E-B408-73191DDAAA1D}"/>
          </ac:graphicFrameMkLst>
        </pc:graphicFrameChg>
        <pc:graphicFrameChg chg="add mod">
          <ac:chgData name="amit.kadarmandalgi1997@gmail.com" userId="2b4b04b6814c6bea" providerId="LiveId" clId="{6A6C0E53-63CA-476F-BA06-9F6D8959F170}" dt="2022-12-02T20:40:23.523" v="181"/>
          <ac:graphicFrameMkLst>
            <pc:docMk/>
            <pc:sldMk cId="925372968" sldId="267"/>
            <ac:graphicFrameMk id="6" creationId="{4BCC5110-28DF-45CA-B13D-A4ABBD54A5EB}"/>
          </ac:graphicFrameMkLst>
        </pc:graphicFrameChg>
        <pc:graphicFrameChg chg="add mod">
          <ac:chgData name="amit.kadarmandalgi1997@gmail.com" userId="2b4b04b6814c6bea" providerId="LiveId" clId="{6A6C0E53-63CA-476F-BA06-9F6D8959F170}" dt="2022-12-02T20:40:57.878" v="187" actId="14100"/>
          <ac:graphicFrameMkLst>
            <pc:docMk/>
            <pc:sldMk cId="925372968" sldId="267"/>
            <ac:graphicFrameMk id="7" creationId="{3158F015-7E9F-4D3A-87AD-6A960F6974B8}"/>
          </ac:graphicFrameMkLst>
        </pc:graphicFrameChg>
        <pc:graphicFrameChg chg="add mod">
          <ac:chgData name="amit.kadarmandalgi1997@gmail.com" userId="2b4b04b6814c6bea" providerId="LiveId" clId="{6A6C0E53-63CA-476F-BA06-9F6D8959F170}" dt="2022-12-02T20:41:02.834" v="188" actId="1076"/>
          <ac:graphicFrameMkLst>
            <pc:docMk/>
            <pc:sldMk cId="925372968" sldId="267"/>
            <ac:graphicFrameMk id="8" creationId="{4BCC5110-28DF-45CA-B13D-A4ABBD54A5EB}"/>
          </ac:graphicFrameMkLst>
        </pc:graphicFrameChg>
        <pc:graphicFrameChg chg="add mod">
          <ac:chgData name="amit.kadarmandalgi1997@gmail.com" userId="2b4b04b6814c6bea" providerId="LiveId" clId="{6A6C0E53-63CA-476F-BA06-9F6D8959F170}" dt="2022-12-02T20:43:02.349" v="204" actId="255"/>
          <ac:graphicFrameMkLst>
            <pc:docMk/>
            <pc:sldMk cId="925372968" sldId="267"/>
            <ac:graphicFrameMk id="11" creationId="{6FEDEFBD-0925-461C-8EE7-4B1AE66B4496}"/>
          </ac:graphicFrameMkLst>
        </pc:graphicFrameChg>
        <pc:graphicFrameChg chg="add mod">
          <ac:chgData name="amit.kadarmandalgi1997@gmail.com" userId="2b4b04b6814c6bea" providerId="LiveId" clId="{6A6C0E53-63CA-476F-BA06-9F6D8959F170}" dt="2022-12-02T20:43:26.981" v="208"/>
          <ac:graphicFrameMkLst>
            <pc:docMk/>
            <pc:sldMk cId="925372968" sldId="267"/>
            <ac:graphicFrameMk id="12" creationId="{469E0DD0-465C-4D29-B787-9E3F9E059AE3}"/>
          </ac:graphicFrameMkLst>
        </pc:graphicFrameChg>
      </pc:sldChg>
      <pc:sldChg chg="addSp delSp modSp add mod">
        <pc:chgData name="amit.kadarmandalgi1997@gmail.com" userId="2b4b04b6814c6bea" providerId="LiveId" clId="{6A6C0E53-63CA-476F-BA06-9F6D8959F170}" dt="2022-12-02T21:11:40.664" v="626" actId="478"/>
        <pc:sldMkLst>
          <pc:docMk/>
          <pc:sldMk cId="1959007650" sldId="268"/>
        </pc:sldMkLst>
        <pc:spChg chg="mod">
          <ac:chgData name="amit.kadarmandalgi1997@gmail.com" userId="2b4b04b6814c6bea" providerId="LiveId" clId="{6A6C0E53-63CA-476F-BA06-9F6D8959F170}" dt="2022-12-02T20:45:57.469" v="233" actId="20577"/>
          <ac:spMkLst>
            <pc:docMk/>
            <pc:sldMk cId="1959007650" sldId="268"/>
            <ac:spMk id="3" creationId="{AE5B80F6-47F7-1344-248A-CF0934F7B839}"/>
          </ac:spMkLst>
        </pc:spChg>
        <pc:spChg chg="del">
          <ac:chgData name="amit.kadarmandalgi1997@gmail.com" userId="2b4b04b6814c6bea" providerId="LiveId" clId="{6A6C0E53-63CA-476F-BA06-9F6D8959F170}" dt="2022-12-02T21:11:40.664" v="626" actId="478"/>
          <ac:spMkLst>
            <pc:docMk/>
            <pc:sldMk cId="1959007650" sldId="268"/>
            <ac:spMk id="155" creationId="{00000000-0000-0000-0000-000000000000}"/>
          </ac:spMkLst>
        </pc:spChg>
        <pc:graphicFrameChg chg="add mod">
          <ac:chgData name="amit.kadarmandalgi1997@gmail.com" userId="2b4b04b6814c6bea" providerId="LiveId" clId="{6A6C0E53-63CA-476F-BA06-9F6D8959F170}" dt="2022-12-02T20:44:22.474" v="214"/>
          <ac:graphicFrameMkLst>
            <pc:docMk/>
            <pc:sldMk cId="1959007650" sldId="268"/>
            <ac:graphicFrameMk id="2" creationId="{1E4C8C38-1DC4-48D2-967A-4060DA661841}"/>
          </ac:graphicFrameMkLst>
        </pc:graphicFrameChg>
        <pc:graphicFrameChg chg="add mod">
          <ac:chgData name="amit.kadarmandalgi1997@gmail.com" userId="2b4b04b6814c6bea" providerId="LiveId" clId="{6A6C0E53-63CA-476F-BA06-9F6D8959F170}" dt="2022-12-02T20:44:22.474" v="214"/>
          <ac:graphicFrameMkLst>
            <pc:docMk/>
            <pc:sldMk cId="1959007650" sldId="268"/>
            <ac:graphicFrameMk id="4" creationId="{B6C2D854-FE43-45A7-8F03-5CF61B8D3AA9}"/>
          </ac:graphicFrameMkLst>
        </pc:graphicFrameChg>
        <pc:graphicFrameChg chg="add mod">
          <ac:chgData name="amit.kadarmandalgi1997@gmail.com" userId="2b4b04b6814c6bea" providerId="LiveId" clId="{6A6C0E53-63CA-476F-BA06-9F6D8959F170}" dt="2022-12-02T20:44:22.474" v="214"/>
          <ac:graphicFrameMkLst>
            <pc:docMk/>
            <pc:sldMk cId="1959007650" sldId="268"/>
            <ac:graphicFrameMk id="5" creationId="{6FEDEFBD-0925-461C-8EE7-4B1AE66B4496}"/>
          </ac:graphicFrameMkLst>
        </pc:graphicFrameChg>
        <pc:graphicFrameChg chg="add mod">
          <ac:chgData name="amit.kadarmandalgi1997@gmail.com" userId="2b4b04b6814c6bea" providerId="LiveId" clId="{6A6C0E53-63CA-476F-BA06-9F6D8959F170}" dt="2022-12-02T20:44:22.474" v="214"/>
          <ac:graphicFrameMkLst>
            <pc:docMk/>
            <pc:sldMk cId="1959007650" sldId="268"/>
            <ac:graphicFrameMk id="6" creationId="{469E0DD0-465C-4D29-B787-9E3F9E059AE3}"/>
          </ac:graphicFrameMkLst>
        </pc:graphicFrameChg>
        <pc:graphicFrameChg chg="add mod">
          <ac:chgData name="amit.kadarmandalgi1997@gmail.com" userId="2b4b04b6814c6bea" providerId="LiveId" clId="{6A6C0E53-63CA-476F-BA06-9F6D8959F170}" dt="2022-12-02T20:45:22.823" v="221" actId="207"/>
          <ac:graphicFrameMkLst>
            <pc:docMk/>
            <pc:sldMk cId="1959007650" sldId="268"/>
            <ac:graphicFrameMk id="7" creationId="{1E4C8C38-1DC4-48D2-967A-4060DA661841}"/>
          </ac:graphicFrameMkLst>
        </pc:graphicFrameChg>
        <pc:graphicFrameChg chg="add mod">
          <ac:chgData name="amit.kadarmandalgi1997@gmail.com" userId="2b4b04b6814c6bea" providerId="LiveId" clId="{6A6C0E53-63CA-476F-BA06-9F6D8959F170}" dt="2022-12-02T20:45:45.039" v="224" actId="207"/>
          <ac:graphicFrameMkLst>
            <pc:docMk/>
            <pc:sldMk cId="1959007650" sldId="268"/>
            <ac:graphicFrameMk id="8" creationId="{B6C2D854-FE43-45A7-8F03-5CF61B8D3AA9}"/>
          </ac:graphicFrameMkLst>
        </pc:graphicFrameChg>
      </pc:sldChg>
      <pc:sldChg chg="addSp delSp modSp add mod">
        <pc:chgData name="amit.kadarmandalgi1997@gmail.com" userId="2b4b04b6814c6bea" providerId="LiveId" clId="{6A6C0E53-63CA-476F-BA06-9F6D8959F170}" dt="2022-12-02T21:03:43.340" v="511" actId="207"/>
        <pc:sldMkLst>
          <pc:docMk/>
          <pc:sldMk cId="4227899318" sldId="269"/>
        </pc:sldMkLst>
        <pc:spChg chg="mod">
          <ac:chgData name="amit.kadarmandalgi1997@gmail.com" userId="2b4b04b6814c6bea" providerId="LiveId" clId="{6A6C0E53-63CA-476F-BA06-9F6D8959F170}" dt="2022-12-02T21:02:44.384" v="503" actId="20577"/>
          <ac:spMkLst>
            <pc:docMk/>
            <pc:sldMk cId="4227899318" sldId="269"/>
            <ac:spMk id="3" creationId="{071C8AE1-053F-1B26-C6DC-955B9BF7883C}"/>
          </ac:spMkLst>
        </pc:spChg>
        <pc:graphicFrameChg chg="add mod">
          <ac:chgData name="amit.kadarmandalgi1997@gmail.com" userId="2b4b04b6814c6bea" providerId="LiveId" clId="{6A6C0E53-63CA-476F-BA06-9F6D8959F170}" dt="2022-12-02T21:02:08.909" v="453" actId="1076"/>
          <ac:graphicFrameMkLst>
            <pc:docMk/>
            <pc:sldMk cId="4227899318" sldId="269"/>
            <ac:graphicFrameMk id="2" creationId="{4021DF11-F79E-79C9-03C0-147FE472B307}"/>
          </ac:graphicFrameMkLst>
        </pc:graphicFrameChg>
        <pc:graphicFrameChg chg="add del mod">
          <ac:chgData name="amit.kadarmandalgi1997@gmail.com" userId="2b4b04b6814c6bea" providerId="LiveId" clId="{6A6C0E53-63CA-476F-BA06-9F6D8959F170}" dt="2022-12-02T21:01:57.609" v="450" actId="478"/>
          <ac:graphicFrameMkLst>
            <pc:docMk/>
            <pc:sldMk cId="4227899318" sldId="269"/>
            <ac:graphicFrameMk id="4" creationId="{0D896C01-2591-0D62-7057-F693A0FDA8BE}"/>
          </ac:graphicFrameMkLst>
        </pc:graphicFrameChg>
        <pc:graphicFrameChg chg="add mod">
          <ac:chgData name="amit.kadarmandalgi1997@gmail.com" userId="2b4b04b6814c6bea" providerId="LiveId" clId="{6A6C0E53-63CA-476F-BA06-9F6D8959F170}" dt="2022-12-02T21:02:05.451" v="452" actId="1076"/>
          <ac:graphicFrameMkLst>
            <pc:docMk/>
            <pc:sldMk cId="4227899318" sldId="269"/>
            <ac:graphicFrameMk id="5" creationId="{A7659E09-3986-9DCD-228A-2511FFF76502}"/>
          </ac:graphicFrameMkLst>
        </pc:graphicFrameChg>
        <pc:graphicFrameChg chg="add mod">
          <ac:chgData name="amit.kadarmandalgi1997@gmail.com" userId="2b4b04b6814c6bea" providerId="LiveId" clId="{6A6C0E53-63CA-476F-BA06-9F6D8959F170}" dt="2022-12-02T21:03:43.340" v="511" actId="207"/>
          <ac:graphicFrameMkLst>
            <pc:docMk/>
            <pc:sldMk cId="4227899318" sldId="269"/>
            <ac:graphicFrameMk id="6" creationId="{A8D23E0C-9C6D-A343-E9E8-4DB3008489D2}"/>
          </ac:graphicFrameMkLst>
        </pc:graphicFrameChg>
        <pc:graphicFrameChg chg="add mod">
          <ac:chgData name="amit.kadarmandalgi1997@gmail.com" userId="2b4b04b6814c6bea" providerId="LiveId" clId="{6A6C0E53-63CA-476F-BA06-9F6D8959F170}" dt="2022-12-02T21:03:30.026" v="510" actId="1076"/>
          <ac:graphicFrameMkLst>
            <pc:docMk/>
            <pc:sldMk cId="4227899318" sldId="269"/>
            <ac:graphicFrameMk id="7" creationId="{050FA6FE-290F-551C-0158-E30C43A2A5AE}"/>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d.docs.live.net/2b4b04b6814c6bea/Documents/data%20model.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2b4b04b6814c6bea/Documents/data%20model.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b4b04b6814c6bea/Documents/data%20model.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2b4b04b6814c6bea/Documents/projects%20n%20case%20studies/live%20projects/KPMG/KPMG_VI_New_raw_data_update_final.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dirty="0"/>
              <a:t>Age</a:t>
            </a:r>
            <a:r>
              <a:rPr lang="en-IN" baseline="0" dirty="0"/>
              <a:t> wise Histogram</a:t>
            </a:r>
            <a:endParaRPr lang="en-IN" dirty="0"/>
          </a:p>
        </c:rich>
      </c:tx>
      <c:overlay val="0"/>
    </c:title>
    <c:autoTitleDeleted val="0"/>
    <c:plotArea>
      <c:layout/>
      <c:barChart>
        <c:barDir val="col"/>
        <c:grouping val="clustered"/>
        <c:varyColors val="0"/>
        <c:ser>
          <c:idx val="0"/>
          <c:order val="0"/>
          <c:tx>
            <c:v>Frequency</c:v>
          </c:tx>
          <c:invertIfNegative val="0"/>
          <c:cat>
            <c:strRef>
              <c:f>'[data model.xlsx]visual'!$M$2:$M$12</c:f>
              <c:strCache>
                <c:ptCount val="11"/>
                <c:pt idx="0">
                  <c:v>10</c:v>
                </c:pt>
                <c:pt idx="1">
                  <c:v>20</c:v>
                </c:pt>
                <c:pt idx="2">
                  <c:v>30</c:v>
                </c:pt>
                <c:pt idx="3">
                  <c:v>40</c:v>
                </c:pt>
                <c:pt idx="4">
                  <c:v>50</c:v>
                </c:pt>
                <c:pt idx="5">
                  <c:v>60</c:v>
                </c:pt>
                <c:pt idx="6">
                  <c:v>70</c:v>
                </c:pt>
                <c:pt idx="7">
                  <c:v>80</c:v>
                </c:pt>
                <c:pt idx="8">
                  <c:v>90</c:v>
                </c:pt>
                <c:pt idx="9">
                  <c:v>100</c:v>
                </c:pt>
                <c:pt idx="10">
                  <c:v>More</c:v>
                </c:pt>
              </c:strCache>
            </c:strRef>
          </c:cat>
          <c:val>
            <c:numRef>
              <c:f>'[data model.xlsx]visual'!$N$2:$N$12</c:f>
              <c:numCache>
                <c:formatCode>General</c:formatCode>
                <c:ptCount val="11"/>
                <c:pt idx="0">
                  <c:v>0</c:v>
                </c:pt>
                <c:pt idx="1">
                  <c:v>3</c:v>
                </c:pt>
                <c:pt idx="2">
                  <c:v>162</c:v>
                </c:pt>
                <c:pt idx="3">
                  <c:v>94</c:v>
                </c:pt>
                <c:pt idx="4">
                  <c:v>236</c:v>
                </c:pt>
                <c:pt idx="5">
                  <c:v>163</c:v>
                </c:pt>
                <c:pt idx="6">
                  <c:v>175</c:v>
                </c:pt>
                <c:pt idx="7">
                  <c:v>103</c:v>
                </c:pt>
                <c:pt idx="8">
                  <c:v>46</c:v>
                </c:pt>
                <c:pt idx="9">
                  <c:v>0</c:v>
                </c:pt>
                <c:pt idx="10">
                  <c:v>17</c:v>
                </c:pt>
              </c:numCache>
            </c:numRef>
          </c:val>
          <c:extLst>
            <c:ext xmlns:c16="http://schemas.microsoft.com/office/drawing/2014/chart" uri="{C3380CC4-5D6E-409C-BE32-E72D297353CC}">
              <c16:uniqueId val="{00000000-7105-4B77-94B1-646465D30ABE}"/>
            </c:ext>
          </c:extLst>
        </c:ser>
        <c:dLbls>
          <c:showLegendKey val="0"/>
          <c:showVal val="0"/>
          <c:showCatName val="0"/>
          <c:showSerName val="0"/>
          <c:showPercent val="0"/>
          <c:showBubbleSize val="0"/>
        </c:dLbls>
        <c:gapWidth val="150"/>
        <c:axId val="810226424"/>
        <c:axId val="810229376"/>
      </c:barChart>
      <c:catAx>
        <c:axId val="810226424"/>
        <c:scaling>
          <c:orientation val="minMax"/>
        </c:scaling>
        <c:delete val="0"/>
        <c:axPos val="b"/>
        <c:title>
          <c:tx>
            <c:rich>
              <a:bodyPr/>
              <a:lstStyle/>
              <a:p>
                <a:pPr>
                  <a:defRPr/>
                </a:pPr>
                <a:r>
                  <a:rPr lang="en-IN"/>
                  <a:t>Age Bin</a:t>
                </a:r>
              </a:p>
            </c:rich>
          </c:tx>
          <c:overlay val="0"/>
        </c:title>
        <c:numFmt formatCode="General" sourceLinked="1"/>
        <c:majorTickMark val="out"/>
        <c:minorTickMark val="none"/>
        <c:tickLblPos val="nextTo"/>
        <c:crossAx val="810229376"/>
        <c:crosses val="autoZero"/>
        <c:auto val="1"/>
        <c:lblAlgn val="ctr"/>
        <c:lblOffset val="100"/>
        <c:noMultiLvlLbl val="0"/>
      </c:catAx>
      <c:valAx>
        <c:axId val="810229376"/>
        <c:scaling>
          <c:orientation val="minMax"/>
        </c:scaling>
        <c:delete val="0"/>
        <c:axPos val="l"/>
        <c:title>
          <c:tx>
            <c:rich>
              <a:bodyPr/>
              <a:lstStyle/>
              <a:p>
                <a:pPr>
                  <a:defRPr/>
                </a:pPr>
                <a:r>
                  <a:rPr lang="en-IN"/>
                  <a:t>Frequency</a:t>
                </a:r>
              </a:p>
            </c:rich>
          </c:tx>
          <c:overlay val="0"/>
        </c:title>
        <c:numFmt formatCode="General" sourceLinked="1"/>
        <c:majorTickMark val="out"/>
        <c:minorTickMark val="none"/>
        <c:tickLblPos val="nextTo"/>
        <c:crossAx val="810226424"/>
        <c:crosses val="autoZero"/>
        <c:crossBetween val="between"/>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[KPMG_VI_New_raw_data_update_final.xlsx]gender v property value!PivotTable9</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100" dirty="0"/>
              <a:t>Old Customer Gender</a:t>
            </a:r>
            <a:r>
              <a:rPr lang="en-US" sz="1100" baseline="0" dirty="0"/>
              <a:t> </a:t>
            </a:r>
            <a:r>
              <a:rPr lang="en-US" sz="1100" baseline="0" dirty="0" err="1"/>
              <a:t>wrt</a:t>
            </a:r>
            <a:r>
              <a:rPr lang="en-US" sz="1100" baseline="0" dirty="0"/>
              <a:t> property value</a:t>
            </a:r>
          </a:p>
        </c:rich>
      </c:tx>
      <c:layout>
        <c:manualLayout>
          <c:xMode val="edge"/>
          <c:yMode val="edge"/>
          <c:x val="0.1149792847519014"/>
          <c:y val="4.537130518597590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lumMod val="75000"/>
            </a:schemeClr>
          </a:solidFill>
          <a:ln>
            <a:noFill/>
          </a:ln>
          <a:effectLst>
            <a:outerShdw blurRad="254000" sx="102000" sy="102000" algn="ctr" rotWithShape="0">
              <a:prstClr val="black">
                <a:alpha val="20000"/>
              </a:prstClr>
            </a:outerShdw>
          </a:effectLst>
        </c:spPr>
      </c:pivotFmt>
      <c:pivotFmt>
        <c:idx val="2"/>
        <c:spPr>
          <a:solidFill>
            <a:schemeClr val="accent2"/>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2"/>
          </a:solidFill>
          <a:ln>
            <a:noFill/>
          </a:ln>
          <a:effectLst>
            <a:outerShdw blurRad="254000" sx="102000" sy="102000" algn="ctr" rotWithShape="0">
              <a:prstClr val="black">
                <a:alpha val="20000"/>
              </a:prstClr>
            </a:outerShdw>
          </a:effectLst>
        </c:spPr>
      </c:pivotFmt>
      <c:pivotFmt>
        <c:idx val="5"/>
        <c:spPr>
          <a:solidFill>
            <a:schemeClr val="accent1">
              <a:lumMod val="75000"/>
            </a:schemeClr>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a:noFill/>
          </a:ln>
          <a:effectLst>
            <a:outerShdw blurRad="254000" sx="102000" sy="102000" algn="ctr" rotWithShape="0">
              <a:prstClr val="black">
                <a:alpha val="20000"/>
              </a:prstClr>
            </a:outerShdw>
          </a:effectLst>
        </c:spPr>
      </c:pivotFmt>
      <c:pivotFmt>
        <c:idx val="9"/>
        <c:spPr>
          <a:solidFill>
            <a:schemeClr val="accent1">
              <a:lumMod val="75000"/>
            </a:schemeClr>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2"/>
          </a:solidFill>
          <a:ln>
            <a:noFill/>
          </a:ln>
          <a:effectLst>
            <a:outerShdw blurRad="254000" sx="102000" sy="102000" algn="ctr" rotWithShape="0">
              <a:prstClr val="black">
                <a:alpha val="20000"/>
              </a:prstClr>
            </a:outerShdw>
          </a:effectLst>
        </c:spPr>
      </c:pivotFmt>
      <c:pivotFmt>
        <c:idx val="13"/>
        <c:spPr>
          <a:solidFill>
            <a:schemeClr val="accent1">
              <a:lumMod val="75000"/>
            </a:schemeClr>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2"/>
          </a:solidFill>
          <a:ln>
            <a:noFill/>
          </a:ln>
          <a:effectLst>
            <a:outerShdw blurRad="254000" sx="102000" sy="102000" algn="ctr" rotWithShape="0">
              <a:prstClr val="black">
                <a:alpha val="20000"/>
              </a:prstClr>
            </a:outerShdw>
          </a:effectLst>
        </c:spPr>
      </c:pivotFmt>
      <c:pivotFmt>
        <c:idx val="17"/>
        <c:spPr>
          <a:solidFill>
            <a:schemeClr val="accent1">
              <a:lumMod val="75000"/>
            </a:schemeClr>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22705290753409799"/>
          <c:y val="0.24146608619976379"/>
          <c:w val="0.27395952755802561"/>
          <c:h val="0.6587170423910893"/>
        </c:manualLayout>
      </c:layout>
      <c:pieChart>
        <c:varyColors val="1"/>
        <c:ser>
          <c:idx val="0"/>
          <c:order val="0"/>
          <c:tx>
            <c:strRef>
              <c:f>'gender v property value'!$B$3</c:f>
              <c:strCache>
                <c:ptCount val="1"/>
                <c:pt idx="0">
                  <c:v>Total</c:v>
                </c:pt>
              </c:strCache>
            </c:strRef>
          </c:tx>
          <c:dPt>
            <c:idx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2BC-4B86-A411-4359268799F7}"/>
              </c:ext>
            </c:extLst>
          </c:dPt>
          <c:dPt>
            <c:idx val="1"/>
            <c:bubble3D val="0"/>
            <c:spPr>
              <a:solidFill>
                <a:schemeClr val="accent1">
                  <a:lumMod val="7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2BC-4B86-A411-4359268799F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2BC-4B86-A411-4359268799F7}"/>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'gender v property value'!$A$4:$A$7</c:f>
              <c:strCache>
                <c:ptCount val="3"/>
                <c:pt idx="0">
                  <c:v>Female</c:v>
                </c:pt>
                <c:pt idx="1">
                  <c:v>Male</c:v>
                </c:pt>
                <c:pt idx="2">
                  <c:v>U</c:v>
                </c:pt>
              </c:strCache>
            </c:strRef>
          </c:cat>
          <c:val>
            <c:numRef>
              <c:f>'gender v property value'!$B$4:$B$7</c:f>
              <c:numCache>
                <c:formatCode>General</c:formatCode>
                <c:ptCount val="3"/>
                <c:pt idx="0">
                  <c:v>10011</c:v>
                </c:pt>
                <c:pt idx="1">
                  <c:v>9531</c:v>
                </c:pt>
                <c:pt idx="2">
                  <c:v>446</c:v>
                </c:pt>
              </c:numCache>
            </c:numRef>
          </c:val>
          <c:extLst>
            <c:ext xmlns:c16="http://schemas.microsoft.com/office/drawing/2014/chart" uri="{C3380CC4-5D6E-409C-BE32-E72D297353CC}">
              <c16:uniqueId val="{00000006-92BC-4B86-A411-4359268799F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[KPMG_VI_New_raw_data_update_final.xlsx]New Cust gender prop!PivotTable10</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rgbClr val="000000">
                    <a:lumMod val="75000"/>
                    <a:lumOff val="25000"/>
                  </a:srgbClr>
                </a:solidFill>
                <a:latin typeface="+mn-lt"/>
                <a:ea typeface="+mn-ea"/>
                <a:cs typeface="+mn-cs"/>
              </a:defRPr>
            </a:pPr>
            <a:r>
              <a:rPr lang="en-US" sz="1100" b="1" i="0" baseline="0" dirty="0">
                <a:effectLst/>
              </a:rPr>
              <a:t>New Customer Gender </a:t>
            </a:r>
            <a:r>
              <a:rPr lang="en-US" sz="1100" b="1" i="0" baseline="0" dirty="0" err="1">
                <a:effectLst/>
              </a:rPr>
              <a:t>wrt</a:t>
            </a:r>
            <a:r>
              <a:rPr lang="en-US" sz="1100" b="1" i="0" baseline="0" dirty="0">
                <a:effectLst/>
              </a:rPr>
              <a:t> Property Value</a:t>
            </a:r>
            <a:endParaRPr lang="en-IN" sz="1100" dirty="0">
              <a:effectLst/>
            </a:endParaRPr>
          </a:p>
        </c:rich>
      </c:tx>
      <c:layout>
        <c:manualLayout>
          <c:xMode val="edge"/>
          <c:yMode val="edge"/>
          <c:x val="0.20449622354837368"/>
          <c:y val="0"/>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rgbClr val="000000">
                  <a:lumMod val="75000"/>
                  <a:lumOff val="25000"/>
                </a:srgb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2"/>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2"/>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2"/>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28839632771166135"/>
          <c:y val="0.27101509855500705"/>
          <c:w val="0.28565544724190095"/>
          <c:h val="0.62830384490648983"/>
        </c:manualLayout>
      </c:layout>
      <c:pieChart>
        <c:varyColors val="1"/>
        <c:ser>
          <c:idx val="0"/>
          <c:order val="0"/>
          <c:tx>
            <c:strRef>
              <c:f>'New Cust gender prop'!$B$3</c:f>
              <c:strCache>
                <c:ptCount val="1"/>
                <c:pt idx="0">
                  <c:v>Total</c:v>
                </c:pt>
              </c:strCache>
            </c:strRef>
          </c:tx>
          <c:dPt>
            <c:idx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5A6-4C01-828B-DB762D5F9124}"/>
              </c:ext>
            </c:extLst>
          </c:dPt>
          <c:dPt>
            <c:idx val="1"/>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5A6-4C01-828B-DB762D5F912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5A6-4C01-828B-DB762D5F9124}"/>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'New Cust gender prop'!$A$4:$A$7</c:f>
              <c:strCache>
                <c:ptCount val="3"/>
                <c:pt idx="0">
                  <c:v>Female</c:v>
                </c:pt>
                <c:pt idx="1">
                  <c:v>Male</c:v>
                </c:pt>
                <c:pt idx="2">
                  <c:v>U</c:v>
                </c:pt>
              </c:strCache>
            </c:strRef>
          </c:cat>
          <c:val>
            <c:numRef>
              <c:f>'New Cust gender prop'!$B$4:$B$7</c:f>
              <c:numCache>
                <c:formatCode>General</c:formatCode>
                <c:ptCount val="3"/>
                <c:pt idx="0">
                  <c:v>3809</c:v>
                </c:pt>
                <c:pt idx="1">
                  <c:v>3472</c:v>
                </c:pt>
                <c:pt idx="2">
                  <c:v>116</c:v>
                </c:pt>
              </c:numCache>
            </c:numRef>
          </c:val>
          <c:extLst>
            <c:ext xmlns:c16="http://schemas.microsoft.com/office/drawing/2014/chart" uri="{C3380CC4-5D6E-409C-BE32-E72D297353CC}">
              <c16:uniqueId val="{00000006-45A6-4C01-828B-DB762D5F912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[KPMG_VI_New_raw_data_update_final.xlsx]customer segregation!PivotTable3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Old Customers Segmentation RFM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50000"/>
            </a:schemeClr>
          </a:solidFill>
          <a:ln>
            <a:noFill/>
          </a:ln>
          <a:effectLst/>
        </c:spPr>
      </c:pivotFmt>
      <c:pivotFmt>
        <c:idx val="2"/>
        <c:spPr>
          <a:solidFill>
            <a:srgbClr val="FFFF00"/>
          </a:solidFill>
          <a:ln>
            <a:noFill/>
          </a:ln>
          <a:effectLst/>
        </c:spPr>
      </c:pivotFmt>
      <c:pivotFmt>
        <c:idx val="3"/>
        <c:spPr>
          <a:solidFill>
            <a:schemeClr val="accent6">
              <a:lumMod val="75000"/>
            </a:schemeClr>
          </a:solidFill>
          <a:ln>
            <a:noFill/>
          </a:ln>
          <a:effectLst/>
        </c:spPr>
      </c:pivotFmt>
      <c:pivotFmt>
        <c:idx val="4"/>
        <c:spPr>
          <a:solidFill>
            <a:schemeClr val="bg1">
              <a:lumMod val="85000"/>
            </a:schemeClr>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lumMod val="50000"/>
            </a:schemeClr>
          </a:solidFill>
          <a:ln>
            <a:noFill/>
          </a:ln>
          <a:effectLst/>
        </c:spPr>
      </c:pivotFmt>
      <c:pivotFmt>
        <c:idx val="7"/>
        <c:spPr>
          <a:solidFill>
            <a:srgbClr val="FFFF00"/>
          </a:solidFill>
          <a:ln>
            <a:noFill/>
          </a:ln>
          <a:effectLst/>
        </c:spPr>
      </c:pivotFmt>
      <c:pivotFmt>
        <c:idx val="8"/>
        <c:spPr>
          <a:solidFill>
            <a:schemeClr val="accent6">
              <a:lumMod val="75000"/>
            </a:schemeClr>
          </a:solidFill>
          <a:ln>
            <a:noFill/>
          </a:ln>
          <a:effectLst/>
        </c:spPr>
      </c:pivotFmt>
      <c:pivotFmt>
        <c:idx val="9"/>
        <c:spPr>
          <a:solidFill>
            <a:schemeClr val="bg1">
              <a:lumMod val="85000"/>
            </a:schemeClr>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lumMod val="50000"/>
            </a:schemeClr>
          </a:solidFill>
          <a:ln>
            <a:noFill/>
          </a:ln>
          <a:effectLst/>
        </c:spPr>
      </c:pivotFmt>
      <c:pivotFmt>
        <c:idx val="12"/>
        <c:spPr>
          <a:solidFill>
            <a:srgbClr val="FFFF00"/>
          </a:solidFill>
          <a:ln>
            <a:noFill/>
          </a:ln>
          <a:effectLst/>
        </c:spPr>
      </c:pivotFmt>
      <c:pivotFmt>
        <c:idx val="13"/>
        <c:spPr>
          <a:solidFill>
            <a:schemeClr val="accent6">
              <a:lumMod val="75000"/>
            </a:schemeClr>
          </a:solidFill>
          <a:ln>
            <a:noFill/>
          </a:ln>
          <a:effectLst/>
        </c:spPr>
      </c:pivotFmt>
      <c:pivotFmt>
        <c:idx val="14"/>
        <c:spPr>
          <a:solidFill>
            <a:schemeClr val="bg1">
              <a:lumMod val="85000"/>
            </a:schemeClr>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lumMod val="50000"/>
            </a:schemeClr>
          </a:solidFill>
          <a:ln>
            <a:noFill/>
          </a:ln>
          <a:effectLst/>
        </c:spPr>
      </c:pivotFmt>
      <c:pivotFmt>
        <c:idx val="17"/>
        <c:spPr>
          <a:solidFill>
            <a:srgbClr val="FFFF00"/>
          </a:solidFill>
          <a:ln>
            <a:noFill/>
          </a:ln>
          <a:effectLst/>
        </c:spPr>
      </c:pivotFmt>
      <c:pivotFmt>
        <c:idx val="18"/>
        <c:spPr>
          <a:solidFill>
            <a:schemeClr val="accent6">
              <a:lumMod val="75000"/>
            </a:schemeClr>
          </a:solidFill>
          <a:ln>
            <a:noFill/>
          </a:ln>
          <a:effectLst/>
        </c:spPr>
      </c:pivotFmt>
      <c:pivotFmt>
        <c:idx val="19"/>
        <c:spPr>
          <a:solidFill>
            <a:schemeClr val="bg1">
              <a:lumMod val="85000"/>
            </a:schemeClr>
          </a:solidFill>
          <a:ln>
            <a:noFill/>
          </a:ln>
          <a:effectLst/>
        </c:spPr>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6">
              <a:lumMod val="50000"/>
            </a:schemeClr>
          </a:solidFill>
          <a:ln>
            <a:noFill/>
          </a:ln>
          <a:effectLst/>
        </c:spPr>
      </c:pivotFmt>
      <c:pivotFmt>
        <c:idx val="22"/>
        <c:spPr>
          <a:solidFill>
            <a:srgbClr val="FFFF00"/>
          </a:solidFill>
          <a:ln>
            <a:noFill/>
          </a:ln>
          <a:effectLst/>
        </c:spPr>
      </c:pivotFmt>
      <c:pivotFmt>
        <c:idx val="23"/>
        <c:spPr>
          <a:solidFill>
            <a:schemeClr val="accent6">
              <a:lumMod val="75000"/>
            </a:schemeClr>
          </a:solidFill>
          <a:ln>
            <a:noFill/>
          </a:ln>
          <a:effectLst/>
        </c:spPr>
      </c:pivotFmt>
      <c:pivotFmt>
        <c:idx val="24"/>
        <c:spPr>
          <a:solidFill>
            <a:schemeClr val="bg1">
              <a:lumMod val="85000"/>
            </a:schemeClr>
          </a:solidFill>
          <a:ln>
            <a:noFill/>
          </a:ln>
          <a:effectLst/>
        </c:spPr>
      </c:pivotFmt>
    </c:pivotFmts>
    <c:plotArea>
      <c:layout/>
      <c:barChart>
        <c:barDir val="col"/>
        <c:grouping val="clustered"/>
        <c:varyColors val="0"/>
        <c:ser>
          <c:idx val="0"/>
          <c:order val="0"/>
          <c:tx>
            <c:strRef>
              <c:f>'customer segregation'!$B$3</c:f>
              <c:strCache>
                <c:ptCount val="1"/>
                <c:pt idx="0">
                  <c:v>Total</c:v>
                </c:pt>
              </c:strCache>
            </c:strRef>
          </c:tx>
          <c:spPr>
            <a:solidFill>
              <a:schemeClr val="accent1"/>
            </a:solidFill>
            <a:ln>
              <a:noFill/>
            </a:ln>
            <a:effectLst/>
          </c:spPr>
          <c:invertIfNegative val="0"/>
          <c:dPt>
            <c:idx val="0"/>
            <c:invertIfNegative val="0"/>
            <c:bubble3D val="0"/>
            <c:spPr>
              <a:solidFill>
                <a:schemeClr val="accent4">
                  <a:lumMod val="75000"/>
                </a:schemeClr>
              </a:solidFill>
              <a:ln>
                <a:noFill/>
              </a:ln>
              <a:effectLst/>
            </c:spPr>
            <c:extLst>
              <c:ext xmlns:c16="http://schemas.microsoft.com/office/drawing/2014/chart" uri="{C3380CC4-5D6E-409C-BE32-E72D297353CC}">
                <c16:uniqueId val="{00000001-B849-495C-8693-519706F5F59D}"/>
              </c:ext>
            </c:extLst>
          </c:dPt>
          <c:dPt>
            <c:idx val="1"/>
            <c:invertIfNegative val="0"/>
            <c:bubble3D val="0"/>
            <c:spPr>
              <a:solidFill>
                <a:srgbClr val="FFFF00"/>
              </a:solidFill>
              <a:ln>
                <a:noFill/>
              </a:ln>
              <a:effectLst/>
            </c:spPr>
            <c:extLst>
              <c:ext xmlns:c16="http://schemas.microsoft.com/office/drawing/2014/chart" uri="{C3380CC4-5D6E-409C-BE32-E72D297353CC}">
                <c16:uniqueId val="{00000003-B849-495C-8693-519706F5F59D}"/>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B849-495C-8693-519706F5F59D}"/>
              </c:ext>
            </c:extLst>
          </c:dPt>
          <c:dPt>
            <c:idx val="3"/>
            <c:invertIfNegative val="0"/>
            <c:bubble3D val="0"/>
            <c:spPr>
              <a:solidFill>
                <a:schemeClr val="bg1">
                  <a:lumMod val="85000"/>
                </a:schemeClr>
              </a:solidFill>
              <a:ln>
                <a:noFill/>
              </a:ln>
              <a:effectLst/>
            </c:spPr>
            <c:extLst>
              <c:ext xmlns:c16="http://schemas.microsoft.com/office/drawing/2014/chart" uri="{C3380CC4-5D6E-409C-BE32-E72D297353CC}">
                <c16:uniqueId val="{00000007-B849-495C-8693-519706F5F59D}"/>
              </c:ext>
            </c:extLst>
          </c:dPt>
          <c:cat>
            <c:strRef>
              <c:f>'customer segregation'!$A$4:$A$8</c:f>
              <c:strCache>
                <c:ptCount val="4"/>
                <c:pt idx="0">
                  <c:v>Bronze</c:v>
                </c:pt>
                <c:pt idx="1">
                  <c:v>Gold</c:v>
                </c:pt>
                <c:pt idx="2">
                  <c:v>Platinum</c:v>
                </c:pt>
                <c:pt idx="3">
                  <c:v>Silver</c:v>
                </c:pt>
              </c:strCache>
            </c:strRef>
          </c:cat>
          <c:val>
            <c:numRef>
              <c:f>'customer segregation'!$B$4:$B$8</c:f>
              <c:numCache>
                <c:formatCode>General</c:formatCode>
                <c:ptCount val="4"/>
                <c:pt idx="0">
                  <c:v>108537</c:v>
                </c:pt>
                <c:pt idx="1">
                  <c:v>299947</c:v>
                </c:pt>
                <c:pt idx="2">
                  <c:v>361788</c:v>
                </c:pt>
                <c:pt idx="3">
                  <c:v>200273</c:v>
                </c:pt>
              </c:numCache>
            </c:numRef>
          </c:val>
          <c:extLst>
            <c:ext xmlns:c16="http://schemas.microsoft.com/office/drawing/2014/chart" uri="{C3380CC4-5D6E-409C-BE32-E72D297353CC}">
              <c16:uniqueId val="{00000008-B849-495C-8693-519706F5F59D}"/>
            </c:ext>
          </c:extLst>
        </c:ser>
        <c:dLbls>
          <c:showLegendKey val="0"/>
          <c:showVal val="0"/>
          <c:showCatName val="0"/>
          <c:showSerName val="0"/>
          <c:showPercent val="0"/>
          <c:showBubbleSize val="0"/>
        </c:dLbls>
        <c:gapWidth val="219"/>
        <c:overlap val="-27"/>
        <c:axId val="702713544"/>
        <c:axId val="702711576"/>
      </c:barChart>
      <c:catAx>
        <c:axId val="702713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711576"/>
        <c:crosses val="autoZero"/>
        <c:auto val="1"/>
        <c:lblAlgn val="ctr"/>
        <c:lblOffset val="100"/>
        <c:noMultiLvlLbl val="0"/>
      </c:catAx>
      <c:valAx>
        <c:axId val="702711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713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[KPMG_VI_New_raw_data_update_final.xlsx]New Custimer value seg!PivotTable6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 Customer Segmentation wrt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noFill/>
          </a:ln>
          <a:effectLst/>
        </c:spPr>
      </c:pivotFmt>
      <c:pivotFmt>
        <c:idx val="2"/>
        <c:spPr>
          <a:solidFill>
            <a:srgbClr val="FFFF00"/>
          </a:solidFill>
          <a:ln>
            <a:noFill/>
          </a:ln>
          <a:effectLst/>
        </c:spPr>
      </c:pivotFmt>
      <c:pivotFmt>
        <c:idx val="3"/>
        <c:spPr>
          <a:solidFill>
            <a:schemeClr val="bg1">
              <a:lumMod val="85000"/>
            </a:schemeClr>
          </a:solidFill>
          <a:ln>
            <a:noFill/>
          </a:ln>
          <a:effectLst/>
        </c:spPr>
      </c:pivotFmt>
      <c:pivotFmt>
        <c:idx val="4"/>
        <c:spPr>
          <a:solidFill>
            <a:schemeClr val="accent6">
              <a:lumMod val="50000"/>
            </a:schemeClr>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lumMod val="50000"/>
            </a:schemeClr>
          </a:solidFill>
          <a:ln>
            <a:noFill/>
          </a:ln>
          <a:effectLst/>
        </c:spPr>
      </c:pivotFmt>
      <c:pivotFmt>
        <c:idx val="7"/>
        <c:spPr>
          <a:solidFill>
            <a:srgbClr val="FFFF00"/>
          </a:solidFill>
          <a:ln>
            <a:noFill/>
          </a:ln>
          <a:effectLst/>
        </c:spPr>
      </c:pivotFmt>
      <c:pivotFmt>
        <c:idx val="8"/>
        <c:spPr>
          <a:solidFill>
            <a:schemeClr val="accent6">
              <a:lumMod val="75000"/>
            </a:schemeClr>
          </a:solidFill>
          <a:ln>
            <a:noFill/>
          </a:ln>
          <a:effectLst/>
        </c:spPr>
      </c:pivotFmt>
      <c:pivotFmt>
        <c:idx val="9"/>
        <c:spPr>
          <a:solidFill>
            <a:schemeClr val="bg1">
              <a:lumMod val="85000"/>
            </a:schemeClr>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lumMod val="50000"/>
            </a:schemeClr>
          </a:solidFill>
          <a:ln>
            <a:noFill/>
          </a:ln>
          <a:effectLst/>
        </c:spPr>
      </c:pivotFmt>
      <c:pivotFmt>
        <c:idx val="12"/>
        <c:spPr>
          <a:solidFill>
            <a:srgbClr val="FFFF00"/>
          </a:solidFill>
          <a:ln>
            <a:noFill/>
          </a:ln>
          <a:effectLst/>
        </c:spPr>
      </c:pivotFmt>
      <c:pivotFmt>
        <c:idx val="13"/>
        <c:spPr>
          <a:solidFill>
            <a:schemeClr val="accent6">
              <a:lumMod val="75000"/>
            </a:schemeClr>
          </a:solidFill>
          <a:ln>
            <a:noFill/>
          </a:ln>
          <a:effectLst/>
        </c:spPr>
      </c:pivotFmt>
      <c:pivotFmt>
        <c:idx val="14"/>
        <c:spPr>
          <a:solidFill>
            <a:schemeClr val="bg1">
              <a:lumMod val="85000"/>
            </a:schemeClr>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lumMod val="50000"/>
            </a:schemeClr>
          </a:solidFill>
          <a:ln>
            <a:noFill/>
          </a:ln>
          <a:effectLst/>
        </c:spPr>
      </c:pivotFmt>
      <c:pivotFmt>
        <c:idx val="17"/>
        <c:spPr>
          <a:solidFill>
            <a:srgbClr val="FFFF00"/>
          </a:solidFill>
          <a:ln>
            <a:noFill/>
          </a:ln>
          <a:effectLst/>
        </c:spPr>
      </c:pivotFmt>
      <c:pivotFmt>
        <c:idx val="18"/>
        <c:spPr>
          <a:solidFill>
            <a:schemeClr val="accent6">
              <a:lumMod val="75000"/>
            </a:schemeClr>
          </a:solidFill>
          <a:ln>
            <a:noFill/>
          </a:ln>
          <a:effectLst/>
        </c:spPr>
      </c:pivotFmt>
      <c:pivotFmt>
        <c:idx val="19"/>
        <c:spPr>
          <a:solidFill>
            <a:schemeClr val="bg1">
              <a:lumMod val="85000"/>
            </a:schemeClr>
          </a:solidFill>
          <a:ln>
            <a:noFill/>
          </a:ln>
          <a:effectLst/>
        </c:spPr>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6">
              <a:lumMod val="50000"/>
            </a:schemeClr>
          </a:solidFill>
          <a:ln>
            <a:noFill/>
          </a:ln>
          <a:effectLst/>
        </c:spPr>
      </c:pivotFmt>
      <c:pivotFmt>
        <c:idx val="22"/>
        <c:spPr>
          <a:solidFill>
            <a:srgbClr val="FFFF00"/>
          </a:solidFill>
          <a:ln>
            <a:noFill/>
          </a:ln>
          <a:effectLst/>
        </c:spPr>
      </c:pivotFmt>
      <c:pivotFmt>
        <c:idx val="23"/>
        <c:spPr>
          <a:solidFill>
            <a:schemeClr val="accent6">
              <a:lumMod val="75000"/>
            </a:schemeClr>
          </a:solidFill>
          <a:ln>
            <a:noFill/>
          </a:ln>
          <a:effectLst/>
        </c:spPr>
      </c:pivotFmt>
      <c:pivotFmt>
        <c:idx val="24"/>
        <c:spPr>
          <a:solidFill>
            <a:schemeClr val="bg1">
              <a:lumMod val="85000"/>
            </a:schemeClr>
          </a:solidFill>
          <a:ln>
            <a:noFill/>
          </a:ln>
          <a:effectLst/>
        </c:spPr>
      </c:pivotFmt>
    </c:pivotFmts>
    <c:plotArea>
      <c:layout/>
      <c:barChart>
        <c:barDir val="col"/>
        <c:grouping val="clustered"/>
        <c:varyColors val="0"/>
        <c:ser>
          <c:idx val="0"/>
          <c:order val="0"/>
          <c:tx>
            <c:strRef>
              <c:f>'New Custimer value seg'!$B$3</c:f>
              <c:strCache>
                <c:ptCount val="1"/>
                <c:pt idx="0">
                  <c:v>Total</c:v>
                </c:pt>
              </c:strCache>
            </c:strRef>
          </c:tx>
          <c:spPr>
            <a:solidFill>
              <a:schemeClr val="accent1"/>
            </a:solidFill>
            <a:ln>
              <a:noFill/>
            </a:ln>
            <a:effectLst/>
          </c:spPr>
          <c:invertIfNegative val="0"/>
          <c:dPt>
            <c:idx val="0"/>
            <c:invertIfNegative val="0"/>
            <c:bubble3D val="0"/>
            <c:spPr>
              <a:solidFill>
                <a:schemeClr val="accent4">
                  <a:lumMod val="75000"/>
                </a:schemeClr>
              </a:solidFill>
              <a:ln>
                <a:noFill/>
              </a:ln>
              <a:effectLst/>
            </c:spPr>
            <c:extLst>
              <c:ext xmlns:c16="http://schemas.microsoft.com/office/drawing/2014/chart" uri="{C3380CC4-5D6E-409C-BE32-E72D297353CC}">
                <c16:uniqueId val="{00000001-F5F3-4A1E-930E-AC9BBDCDD0E6}"/>
              </c:ext>
            </c:extLst>
          </c:dPt>
          <c:dPt>
            <c:idx val="1"/>
            <c:invertIfNegative val="0"/>
            <c:bubble3D val="0"/>
            <c:spPr>
              <a:solidFill>
                <a:srgbClr val="FFFF00"/>
              </a:solidFill>
              <a:ln>
                <a:noFill/>
              </a:ln>
              <a:effectLst/>
            </c:spPr>
            <c:extLst>
              <c:ext xmlns:c16="http://schemas.microsoft.com/office/drawing/2014/chart" uri="{C3380CC4-5D6E-409C-BE32-E72D297353CC}">
                <c16:uniqueId val="{00000003-F5F3-4A1E-930E-AC9BBDCDD0E6}"/>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F5F3-4A1E-930E-AC9BBDCDD0E6}"/>
              </c:ext>
            </c:extLst>
          </c:dPt>
          <c:dPt>
            <c:idx val="3"/>
            <c:invertIfNegative val="0"/>
            <c:bubble3D val="0"/>
            <c:spPr>
              <a:solidFill>
                <a:schemeClr val="bg1">
                  <a:lumMod val="85000"/>
                </a:schemeClr>
              </a:solidFill>
              <a:ln>
                <a:noFill/>
              </a:ln>
              <a:effectLst/>
            </c:spPr>
            <c:extLst>
              <c:ext xmlns:c16="http://schemas.microsoft.com/office/drawing/2014/chart" uri="{C3380CC4-5D6E-409C-BE32-E72D297353CC}">
                <c16:uniqueId val="{00000007-F5F3-4A1E-930E-AC9BBDCDD0E6}"/>
              </c:ext>
            </c:extLst>
          </c:dPt>
          <c:cat>
            <c:strRef>
              <c:f>'New Custimer value seg'!$A$4:$A$8</c:f>
              <c:strCache>
                <c:ptCount val="4"/>
                <c:pt idx="0">
                  <c:v>Bronze</c:v>
                </c:pt>
                <c:pt idx="1">
                  <c:v>Gold</c:v>
                </c:pt>
                <c:pt idx="2">
                  <c:v>Platinum</c:v>
                </c:pt>
                <c:pt idx="3">
                  <c:v>Silver</c:v>
                </c:pt>
              </c:strCache>
            </c:strRef>
          </c:cat>
          <c:val>
            <c:numRef>
              <c:f>'New Custimer value seg'!$B$4:$B$8</c:f>
              <c:numCache>
                <c:formatCode>General</c:formatCode>
                <c:ptCount val="4"/>
                <c:pt idx="0">
                  <c:v>132.51021874999998</c:v>
                </c:pt>
                <c:pt idx="1">
                  <c:v>241.1993750000002</c:v>
                </c:pt>
                <c:pt idx="2">
                  <c:v>319.43828125000005</c:v>
                </c:pt>
                <c:pt idx="3">
                  <c:v>188.56621874999996</c:v>
                </c:pt>
              </c:numCache>
            </c:numRef>
          </c:val>
          <c:extLst>
            <c:ext xmlns:c16="http://schemas.microsoft.com/office/drawing/2014/chart" uri="{C3380CC4-5D6E-409C-BE32-E72D297353CC}">
              <c16:uniqueId val="{00000008-F5F3-4A1E-930E-AC9BBDCDD0E6}"/>
            </c:ext>
          </c:extLst>
        </c:ser>
        <c:dLbls>
          <c:showLegendKey val="0"/>
          <c:showVal val="0"/>
          <c:showCatName val="0"/>
          <c:showSerName val="0"/>
          <c:showPercent val="0"/>
          <c:showBubbleSize val="0"/>
        </c:dLbls>
        <c:gapWidth val="219"/>
        <c:overlap val="-27"/>
        <c:axId val="951842296"/>
        <c:axId val="951845904"/>
      </c:barChart>
      <c:catAx>
        <c:axId val="951842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845904"/>
        <c:crosses val="autoZero"/>
        <c:auto val="1"/>
        <c:lblAlgn val="ctr"/>
        <c:lblOffset val="100"/>
        <c:noMultiLvlLbl val="0"/>
      </c:catAx>
      <c:valAx>
        <c:axId val="951845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842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dirty="0"/>
              <a:t>Property Valuation Histogram</a:t>
            </a:r>
          </a:p>
        </c:rich>
      </c:tx>
      <c:overlay val="0"/>
    </c:title>
    <c:autoTitleDeleted val="0"/>
    <c:plotArea>
      <c:layout/>
      <c:barChart>
        <c:barDir val="col"/>
        <c:grouping val="clustered"/>
        <c:varyColors val="0"/>
        <c:ser>
          <c:idx val="0"/>
          <c:order val="0"/>
          <c:tx>
            <c:v>Frequency</c:v>
          </c:tx>
          <c:invertIfNegative val="0"/>
          <c:cat>
            <c:strRef>
              <c:f>'[data model.xlsx]visual'!$M$28:$M$35</c:f>
              <c:strCache>
                <c:ptCount val="8"/>
                <c:pt idx="0">
                  <c:v>1</c:v>
                </c:pt>
                <c:pt idx="1">
                  <c:v>3</c:v>
                </c:pt>
                <c:pt idx="2">
                  <c:v>5</c:v>
                </c:pt>
                <c:pt idx="3">
                  <c:v>7</c:v>
                </c:pt>
                <c:pt idx="4">
                  <c:v>9</c:v>
                </c:pt>
                <c:pt idx="5">
                  <c:v>11</c:v>
                </c:pt>
                <c:pt idx="6">
                  <c:v>13</c:v>
                </c:pt>
                <c:pt idx="7">
                  <c:v>More</c:v>
                </c:pt>
              </c:strCache>
            </c:strRef>
          </c:cat>
          <c:val>
            <c:numRef>
              <c:f>'[data model.xlsx]visual'!$N$28:$N$35</c:f>
              <c:numCache>
                <c:formatCode>General</c:formatCode>
                <c:ptCount val="8"/>
                <c:pt idx="0">
                  <c:v>30</c:v>
                </c:pt>
                <c:pt idx="1">
                  <c:v>93</c:v>
                </c:pt>
                <c:pt idx="2">
                  <c:v>110</c:v>
                </c:pt>
                <c:pt idx="3">
                  <c:v>207</c:v>
                </c:pt>
                <c:pt idx="4">
                  <c:v>335</c:v>
                </c:pt>
                <c:pt idx="5">
                  <c:v>178</c:v>
                </c:pt>
                <c:pt idx="6">
                  <c:v>46</c:v>
                </c:pt>
                <c:pt idx="7">
                  <c:v>0</c:v>
                </c:pt>
              </c:numCache>
            </c:numRef>
          </c:val>
          <c:extLst>
            <c:ext xmlns:c16="http://schemas.microsoft.com/office/drawing/2014/chart" uri="{C3380CC4-5D6E-409C-BE32-E72D297353CC}">
              <c16:uniqueId val="{00000000-07EF-44F3-9A8C-EC5D66023544}"/>
            </c:ext>
          </c:extLst>
        </c:ser>
        <c:dLbls>
          <c:showLegendKey val="0"/>
          <c:showVal val="0"/>
          <c:showCatName val="0"/>
          <c:showSerName val="0"/>
          <c:showPercent val="0"/>
          <c:showBubbleSize val="0"/>
        </c:dLbls>
        <c:gapWidth val="150"/>
        <c:axId val="828603664"/>
        <c:axId val="828600384"/>
      </c:barChart>
      <c:catAx>
        <c:axId val="828603664"/>
        <c:scaling>
          <c:orientation val="minMax"/>
        </c:scaling>
        <c:delete val="0"/>
        <c:axPos val="b"/>
        <c:title>
          <c:tx>
            <c:rich>
              <a:bodyPr/>
              <a:lstStyle/>
              <a:p>
                <a:pPr>
                  <a:defRPr/>
                </a:pPr>
                <a:r>
                  <a:rPr lang="en-IN"/>
                  <a:t>Property Bin</a:t>
                </a:r>
              </a:p>
            </c:rich>
          </c:tx>
          <c:overlay val="0"/>
        </c:title>
        <c:numFmt formatCode="General" sourceLinked="1"/>
        <c:majorTickMark val="out"/>
        <c:minorTickMark val="none"/>
        <c:tickLblPos val="nextTo"/>
        <c:crossAx val="828600384"/>
        <c:crosses val="autoZero"/>
        <c:auto val="1"/>
        <c:lblAlgn val="ctr"/>
        <c:lblOffset val="100"/>
        <c:noMultiLvlLbl val="0"/>
      </c:catAx>
      <c:valAx>
        <c:axId val="828600384"/>
        <c:scaling>
          <c:orientation val="minMax"/>
        </c:scaling>
        <c:delete val="0"/>
        <c:axPos val="l"/>
        <c:title>
          <c:tx>
            <c:rich>
              <a:bodyPr/>
              <a:lstStyle/>
              <a:p>
                <a:pPr>
                  <a:defRPr/>
                </a:pPr>
                <a:r>
                  <a:rPr lang="en-IN"/>
                  <a:t>Frequency</a:t>
                </a:r>
              </a:p>
            </c:rich>
          </c:tx>
          <c:overlay val="0"/>
        </c:title>
        <c:numFmt formatCode="General" sourceLinked="1"/>
        <c:majorTickMark val="out"/>
        <c:minorTickMark val="none"/>
        <c:tickLblPos val="nextTo"/>
        <c:crossAx val="828603664"/>
        <c:crosses val="autoZero"/>
        <c:crossBetween val="between"/>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Gender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8F38-4FB6-8A29-0C98B1E0C60A}"/>
              </c:ext>
            </c:extLst>
          </c:dPt>
          <c:dPt>
            <c:idx val="1"/>
            <c:bubble3D val="0"/>
            <c:spPr>
              <a:solidFill>
                <a:srgbClr val="EF2FD8"/>
              </a:solidFill>
              <a:ln w="19050">
                <a:solidFill>
                  <a:schemeClr val="lt1"/>
                </a:solidFill>
              </a:ln>
              <a:effectLst/>
            </c:spPr>
            <c:extLst>
              <c:ext xmlns:c16="http://schemas.microsoft.com/office/drawing/2014/chart" uri="{C3380CC4-5D6E-409C-BE32-E72D297353CC}">
                <c16:uniqueId val="{00000003-8F38-4FB6-8A29-0C98B1E0C60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F38-4FB6-8A29-0C98B1E0C60A}"/>
              </c:ext>
            </c:extLst>
          </c:dPt>
          <c:cat>
            <c:strRef>
              <c:f>'[data model.xlsx]visual'!$K$38:$K$40</c:f>
              <c:strCache>
                <c:ptCount val="3"/>
                <c:pt idx="0">
                  <c:v>Male</c:v>
                </c:pt>
                <c:pt idx="1">
                  <c:v>Female</c:v>
                </c:pt>
                <c:pt idx="2">
                  <c:v>U</c:v>
                </c:pt>
              </c:strCache>
            </c:strRef>
          </c:cat>
          <c:val>
            <c:numRef>
              <c:f>'[data model.xlsx]visual'!$L$38:$L$40</c:f>
              <c:numCache>
                <c:formatCode>General</c:formatCode>
                <c:ptCount val="3"/>
                <c:pt idx="0">
                  <c:v>470</c:v>
                </c:pt>
                <c:pt idx="1">
                  <c:v>513</c:v>
                </c:pt>
                <c:pt idx="2">
                  <c:v>17</c:v>
                </c:pt>
              </c:numCache>
            </c:numRef>
          </c:val>
          <c:extLst>
            <c:ext xmlns:c16="http://schemas.microsoft.com/office/drawing/2014/chart" uri="{C3380CC4-5D6E-409C-BE32-E72D297353CC}">
              <c16:uniqueId val="{00000006-8F38-4FB6-8A29-0C98B1E0C60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[KPMG_VI_New_raw_data_update_final.xlsx]Profit Age Wealth segment!PivotTable3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Old</a:t>
            </a:r>
            <a:r>
              <a:rPr lang="en-IN"/>
              <a:t> Customer distribution with Age wise wealth segment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Age Wealth segment'!$B$3:$B$4</c:f>
              <c:strCache>
                <c:ptCount val="1"/>
                <c:pt idx="0">
                  <c:v>Affluent Customer</c:v>
                </c:pt>
              </c:strCache>
            </c:strRef>
          </c:tx>
          <c:spPr>
            <a:solidFill>
              <a:schemeClr val="accent1"/>
            </a:solidFill>
            <a:ln>
              <a:noFill/>
            </a:ln>
            <a:effectLst/>
          </c:spPr>
          <c:invertIfNegative val="0"/>
          <c:cat>
            <c:strRef>
              <c:f>'Profit Age Wealth segment'!$A$5:$A$14</c:f>
              <c:strCache>
                <c:ptCount val="9"/>
                <c:pt idx="0">
                  <c:v>20-29</c:v>
                </c:pt>
                <c:pt idx="1">
                  <c:v>30-39</c:v>
                </c:pt>
                <c:pt idx="2">
                  <c:v>40-49</c:v>
                </c:pt>
                <c:pt idx="3">
                  <c:v>50-59</c:v>
                </c:pt>
                <c:pt idx="4">
                  <c:v>60-69</c:v>
                </c:pt>
                <c:pt idx="5">
                  <c:v>70-79</c:v>
                </c:pt>
                <c:pt idx="6">
                  <c:v>80-89</c:v>
                </c:pt>
                <c:pt idx="7">
                  <c:v>90-99</c:v>
                </c:pt>
                <c:pt idx="8">
                  <c:v>120-129</c:v>
                </c:pt>
              </c:strCache>
            </c:strRef>
          </c:cat>
          <c:val>
            <c:numRef>
              <c:f>'Profit Age Wealth segment'!$B$5:$B$14</c:f>
              <c:numCache>
                <c:formatCode>General</c:formatCode>
                <c:ptCount val="9"/>
                <c:pt idx="0">
                  <c:v>455099.38000000041</c:v>
                </c:pt>
                <c:pt idx="1">
                  <c:v>438061.24999999953</c:v>
                </c:pt>
                <c:pt idx="2">
                  <c:v>879765.61</c:v>
                </c:pt>
                <c:pt idx="3">
                  <c:v>499059.02999999991</c:v>
                </c:pt>
                <c:pt idx="4">
                  <c:v>386465.45999999967</c:v>
                </c:pt>
                <c:pt idx="5">
                  <c:v>2596.17</c:v>
                </c:pt>
                <c:pt idx="7">
                  <c:v>7212.170000000001</c:v>
                </c:pt>
                <c:pt idx="8">
                  <c:v>54304.020000000019</c:v>
                </c:pt>
              </c:numCache>
            </c:numRef>
          </c:val>
          <c:extLst>
            <c:ext xmlns:c16="http://schemas.microsoft.com/office/drawing/2014/chart" uri="{C3380CC4-5D6E-409C-BE32-E72D297353CC}">
              <c16:uniqueId val="{00000000-8AA6-421A-AEB0-BA2804316150}"/>
            </c:ext>
          </c:extLst>
        </c:ser>
        <c:ser>
          <c:idx val="1"/>
          <c:order val="1"/>
          <c:tx>
            <c:strRef>
              <c:f>'Profit Age Wealth segment'!$C$3:$C$4</c:f>
              <c:strCache>
                <c:ptCount val="1"/>
                <c:pt idx="0">
                  <c:v>High Net Worth</c:v>
                </c:pt>
              </c:strCache>
            </c:strRef>
          </c:tx>
          <c:spPr>
            <a:solidFill>
              <a:schemeClr val="accent2"/>
            </a:solidFill>
            <a:ln>
              <a:noFill/>
            </a:ln>
            <a:effectLst/>
          </c:spPr>
          <c:invertIfNegative val="0"/>
          <c:cat>
            <c:strRef>
              <c:f>'Profit Age Wealth segment'!$A$5:$A$14</c:f>
              <c:strCache>
                <c:ptCount val="9"/>
                <c:pt idx="0">
                  <c:v>20-29</c:v>
                </c:pt>
                <c:pt idx="1">
                  <c:v>30-39</c:v>
                </c:pt>
                <c:pt idx="2">
                  <c:v>40-49</c:v>
                </c:pt>
                <c:pt idx="3">
                  <c:v>50-59</c:v>
                </c:pt>
                <c:pt idx="4">
                  <c:v>60-69</c:v>
                </c:pt>
                <c:pt idx="5">
                  <c:v>70-79</c:v>
                </c:pt>
                <c:pt idx="6">
                  <c:v>80-89</c:v>
                </c:pt>
                <c:pt idx="7">
                  <c:v>90-99</c:v>
                </c:pt>
                <c:pt idx="8">
                  <c:v>120-129</c:v>
                </c:pt>
              </c:strCache>
            </c:strRef>
          </c:cat>
          <c:val>
            <c:numRef>
              <c:f>'Profit Age Wealth segment'!$C$5:$C$14</c:f>
              <c:numCache>
                <c:formatCode>General</c:formatCode>
                <c:ptCount val="9"/>
                <c:pt idx="0">
                  <c:v>385470.28999999957</c:v>
                </c:pt>
                <c:pt idx="1">
                  <c:v>494897.87999999983</c:v>
                </c:pt>
                <c:pt idx="2">
                  <c:v>931570.15999999875</c:v>
                </c:pt>
                <c:pt idx="3">
                  <c:v>520686.14999999956</c:v>
                </c:pt>
                <c:pt idx="4">
                  <c:v>413231.0699999996</c:v>
                </c:pt>
                <c:pt idx="5">
                  <c:v>4523.2300000000005</c:v>
                </c:pt>
                <c:pt idx="8">
                  <c:v>64486.02</c:v>
                </c:pt>
              </c:numCache>
            </c:numRef>
          </c:val>
          <c:extLst>
            <c:ext xmlns:c16="http://schemas.microsoft.com/office/drawing/2014/chart" uri="{C3380CC4-5D6E-409C-BE32-E72D297353CC}">
              <c16:uniqueId val="{00000001-8AA6-421A-AEB0-BA2804316150}"/>
            </c:ext>
          </c:extLst>
        </c:ser>
        <c:ser>
          <c:idx val="2"/>
          <c:order val="2"/>
          <c:tx>
            <c:strRef>
              <c:f>'Profit Age Wealth segment'!$D$3:$D$4</c:f>
              <c:strCache>
                <c:ptCount val="1"/>
                <c:pt idx="0">
                  <c:v>Mass Customer</c:v>
                </c:pt>
              </c:strCache>
            </c:strRef>
          </c:tx>
          <c:spPr>
            <a:solidFill>
              <a:schemeClr val="accent3"/>
            </a:solidFill>
            <a:ln>
              <a:noFill/>
            </a:ln>
            <a:effectLst/>
          </c:spPr>
          <c:invertIfNegative val="0"/>
          <c:cat>
            <c:strRef>
              <c:f>'Profit Age Wealth segment'!$A$5:$A$14</c:f>
              <c:strCache>
                <c:ptCount val="9"/>
                <c:pt idx="0">
                  <c:v>20-29</c:v>
                </c:pt>
                <c:pt idx="1">
                  <c:v>30-39</c:v>
                </c:pt>
                <c:pt idx="2">
                  <c:v>40-49</c:v>
                </c:pt>
                <c:pt idx="3">
                  <c:v>50-59</c:v>
                </c:pt>
                <c:pt idx="4">
                  <c:v>60-69</c:v>
                </c:pt>
                <c:pt idx="5">
                  <c:v>70-79</c:v>
                </c:pt>
                <c:pt idx="6">
                  <c:v>80-89</c:v>
                </c:pt>
                <c:pt idx="7">
                  <c:v>90-99</c:v>
                </c:pt>
                <c:pt idx="8">
                  <c:v>120-129</c:v>
                </c:pt>
              </c:strCache>
            </c:strRef>
          </c:cat>
          <c:val>
            <c:numRef>
              <c:f>'Profit Age Wealth segment'!$D$5:$D$14</c:f>
              <c:numCache>
                <c:formatCode>General</c:formatCode>
                <c:ptCount val="9"/>
                <c:pt idx="0">
                  <c:v>842598.68000000145</c:v>
                </c:pt>
                <c:pt idx="1">
                  <c:v>921498.23000000138</c:v>
                </c:pt>
                <c:pt idx="2">
                  <c:v>1898051.0700000071</c:v>
                </c:pt>
                <c:pt idx="3">
                  <c:v>938234.32000000053</c:v>
                </c:pt>
                <c:pt idx="4">
                  <c:v>844168.12999999954</c:v>
                </c:pt>
                <c:pt idx="6">
                  <c:v>2977.11</c:v>
                </c:pt>
                <c:pt idx="8">
                  <c:v>154106.52999999994</c:v>
                </c:pt>
              </c:numCache>
            </c:numRef>
          </c:val>
          <c:extLst>
            <c:ext xmlns:c16="http://schemas.microsoft.com/office/drawing/2014/chart" uri="{C3380CC4-5D6E-409C-BE32-E72D297353CC}">
              <c16:uniqueId val="{00000002-8AA6-421A-AEB0-BA2804316150}"/>
            </c:ext>
          </c:extLst>
        </c:ser>
        <c:dLbls>
          <c:showLegendKey val="0"/>
          <c:showVal val="0"/>
          <c:showCatName val="0"/>
          <c:showSerName val="0"/>
          <c:showPercent val="0"/>
          <c:showBubbleSize val="0"/>
        </c:dLbls>
        <c:gapWidth val="219"/>
        <c:overlap val="-27"/>
        <c:axId val="782487600"/>
        <c:axId val="782488256"/>
      </c:barChart>
      <c:catAx>
        <c:axId val="78248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488256"/>
        <c:crosses val="autoZero"/>
        <c:auto val="1"/>
        <c:lblAlgn val="ctr"/>
        <c:lblOffset val="100"/>
        <c:noMultiLvlLbl val="0"/>
      </c:catAx>
      <c:valAx>
        <c:axId val="78248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487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[KPMG_VI_New_raw_data_update_final.xlsx]New customer Value v Wealth Age!PivotTable3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New</a:t>
            </a:r>
            <a:r>
              <a:rPr lang="en-IN" baseline="0"/>
              <a:t> Customer Value wrt Wealth segment iin Age groups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'New customer Value v Wealth Age'!$B$3:$B$4</c:f>
              <c:strCache>
                <c:ptCount val="1"/>
                <c:pt idx="0">
                  <c:v>Affluent Customer</c:v>
                </c:pt>
              </c:strCache>
            </c:strRef>
          </c:tx>
          <c:spPr>
            <a:solidFill>
              <a:schemeClr val="accent1"/>
            </a:solidFill>
            <a:ln>
              <a:noFill/>
            </a:ln>
            <a:effectLst/>
          </c:spPr>
          <c:invertIfNegative val="0"/>
          <c:cat>
            <c:strRef>
              <c:f>'New customer Value v Wealth Age'!$A$5:$A$13</c:f>
              <c:strCache>
                <c:ptCount val="8"/>
                <c:pt idx="0">
                  <c:v>20-29</c:v>
                </c:pt>
                <c:pt idx="1">
                  <c:v>30-39</c:v>
                </c:pt>
                <c:pt idx="2">
                  <c:v>40-49</c:v>
                </c:pt>
                <c:pt idx="3">
                  <c:v>50-59</c:v>
                </c:pt>
                <c:pt idx="4">
                  <c:v>60-69</c:v>
                </c:pt>
                <c:pt idx="5">
                  <c:v>70-79</c:v>
                </c:pt>
                <c:pt idx="6">
                  <c:v>80-89</c:v>
                </c:pt>
                <c:pt idx="7">
                  <c:v>120-129</c:v>
                </c:pt>
              </c:strCache>
            </c:strRef>
          </c:cat>
          <c:val>
            <c:numRef>
              <c:f>'New customer Value v Wealth Age'!$B$5:$B$13</c:f>
              <c:numCache>
                <c:formatCode>General</c:formatCode>
                <c:ptCount val="8"/>
                <c:pt idx="0">
                  <c:v>40.458218749999986</c:v>
                </c:pt>
                <c:pt idx="1">
                  <c:v>13.174687499999997</c:v>
                </c:pt>
                <c:pt idx="2">
                  <c:v>50.739562500000012</c:v>
                </c:pt>
                <c:pt idx="3">
                  <c:v>35.895281249999989</c:v>
                </c:pt>
                <c:pt idx="4">
                  <c:v>34.564218749999995</c:v>
                </c:pt>
                <c:pt idx="5">
                  <c:v>20.452500000000001</c:v>
                </c:pt>
                <c:pt idx="6">
                  <c:v>9.7789375000000014</c:v>
                </c:pt>
                <c:pt idx="7">
                  <c:v>4.4336250000000001</c:v>
                </c:pt>
              </c:numCache>
            </c:numRef>
          </c:val>
          <c:extLst>
            <c:ext xmlns:c16="http://schemas.microsoft.com/office/drawing/2014/chart" uri="{C3380CC4-5D6E-409C-BE32-E72D297353CC}">
              <c16:uniqueId val="{00000000-618D-4273-A76B-301138C88CBF}"/>
            </c:ext>
          </c:extLst>
        </c:ser>
        <c:ser>
          <c:idx val="1"/>
          <c:order val="1"/>
          <c:tx>
            <c:strRef>
              <c:f>'New customer Value v Wealth Age'!$C$3:$C$4</c:f>
              <c:strCache>
                <c:ptCount val="1"/>
                <c:pt idx="0">
                  <c:v>High Net Worth</c:v>
                </c:pt>
              </c:strCache>
            </c:strRef>
          </c:tx>
          <c:spPr>
            <a:solidFill>
              <a:schemeClr val="accent2"/>
            </a:solidFill>
            <a:ln>
              <a:noFill/>
            </a:ln>
            <a:effectLst/>
          </c:spPr>
          <c:invertIfNegative val="0"/>
          <c:cat>
            <c:strRef>
              <c:f>'New customer Value v Wealth Age'!$A$5:$A$13</c:f>
              <c:strCache>
                <c:ptCount val="8"/>
                <c:pt idx="0">
                  <c:v>20-29</c:v>
                </c:pt>
                <c:pt idx="1">
                  <c:v>30-39</c:v>
                </c:pt>
                <c:pt idx="2">
                  <c:v>40-49</c:v>
                </c:pt>
                <c:pt idx="3">
                  <c:v>50-59</c:v>
                </c:pt>
                <c:pt idx="4">
                  <c:v>60-69</c:v>
                </c:pt>
                <c:pt idx="5">
                  <c:v>70-79</c:v>
                </c:pt>
                <c:pt idx="6">
                  <c:v>80-89</c:v>
                </c:pt>
                <c:pt idx="7">
                  <c:v>120-129</c:v>
                </c:pt>
              </c:strCache>
            </c:strRef>
          </c:cat>
          <c:val>
            <c:numRef>
              <c:f>'New customer Value v Wealth Age'!$C$5:$C$13</c:f>
              <c:numCache>
                <c:formatCode>General</c:formatCode>
                <c:ptCount val="8"/>
                <c:pt idx="0">
                  <c:v>31.830281249999999</c:v>
                </c:pt>
                <c:pt idx="1">
                  <c:v>30.922812499999992</c:v>
                </c:pt>
                <c:pt idx="2">
                  <c:v>45.709624999999988</c:v>
                </c:pt>
                <c:pt idx="3">
                  <c:v>33.530124999999991</c:v>
                </c:pt>
                <c:pt idx="4">
                  <c:v>44.252718749999993</c:v>
                </c:pt>
                <c:pt idx="5">
                  <c:v>23.492624999999997</c:v>
                </c:pt>
                <c:pt idx="6">
                  <c:v>11.74115625</c:v>
                </c:pt>
                <c:pt idx="7">
                  <c:v>1.3599999999999999</c:v>
                </c:pt>
              </c:numCache>
            </c:numRef>
          </c:val>
          <c:extLst>
            <c:ext xmlns:c16="http://schemas.microsoft.com/office/drawing/2014/chart" uri="{C3380CC4-5D6E-409C-BE32-E72D297353CC}">
              <c16:uniqueId val="{00000001-618D-4273-A76B-301138C88CBF}"/>
            </c:ext>
          </c:extLst>
        </c:ser>
        <c:ser>
          <c:idx val="2"/>
          <c:order val="2"/>
          <c:tx>
            <c:strRef>
              <c:f>'New customer Value v Wealth Age'!$D$3:$D$4</c:f>
              <c:strCache>
                <c:ptCount val="1"/>
                <c:pt idx="0">
                  <c:v>Mass Customer</c:v>
                </c:pt>
              </c:strCache>
            </c:strRef>
          </c:tx>
          <c:spPr>
            <a:solidFill>
              <a:schemeClr val="accent3"/>
            </a:solidFill>
            <a:ln>
              <a:noFill/>
            </a:ln>
            <a:effectLst/>
          </c:spPr>
          <c:invertIfNegative val="0"/>
          <c:cat>
            <c:strRef>
              <c:f>'New customer Value v Wealth Age'!$A$5:$A$13</c:f>
              <c:strCache>
                <c:ptCount val="8"/>
                <c:pt idx="0">
                  <c:v>20-29</c:v>
                </c:pt>
                <c:pt idx="1">
                  <c:v>30-39</c:v>
                </c:pt>
                <c:pt idx="2">
                  <c:v>40-49</c:v>
                </c:pt>
                <c:pt idx="3">
                  <c:v>50-59</c:v>
                </c:pt>
                <c:pt idx="4">
                  <c:v>60-69</c:v>
                </c:pt>
                <c:pt idx="5">
                  <c:v>70-79</c:v>
                </c:pt>
                <c:pt idx="6">
                  <c:v>80-89</c:v>
                </c:pt>
                <c:pt idx="7">
                  <c:v>120-129</c:v>
                </c:pt>
              </c:strCache>
            </c:strRef>
          </c:cat>
          <c:val>
            <c:numRef>
              <c:f>'New customer Value v Wealth Age'!$D$5:$D$13</c:f>
              <c:numCache>
                <c:formatCode>General</c:formatCode>
                <c:ptCount val="8"/>
                <c:pt idx="0">
                  <c:v>59.520187499999999</c:v>
                </c:pt>
                <c:pt idx="1">
                  <c:v>42.669562499999998</c:v>
                </c:pt>
                <c:pt idx="2">
                  <c:v>103.14381249999995</c:v>
                </c:pt>
                <c:pt idx="3">
                  <c:v>89.192968750000034</c:v>
                </c:pt>
                <c:pt idx="4">
                  <c:v>67.820781250000024</c:v>
                </c:pt>
                <c:pt idx="5">
                  <c:v>54.379718749999995</c:v>
                </c:pt>
                <c:pt idx="6">
                  <c:v>24.646937500000003</c:v>
                </c:pt>
                <c:pt idx="7">
                  <c:v>8.0037500000000001</c:v>
                </c:pt>
              </c:numCache>
            </c:numRef>
          </c:val>
          <c:extLst>
            <c:ext xmlns:c16="http://schemas.microsoft.com/office/drawing/2014/chart" uri="{C3380CC4-5D6E-409C-BE32-E72D297353CC}">
              <c16:uniqueId val="{00000002-618D-4273-A76B-301138C88CBF}"/>
            </c:ext>
          </c:extLst>
        </c:ser>
        <c:dLbls>
          <c:showLegendKey val="0"/>
          <c:showVal val="0"/>
          <c:showCatName val="0"/>
          <c:showSerName val="0"/>
          <c:showPercent val="0"/>
          <c:showBubbleSize val="0"/>
        </c:dLbls>
        <c:gapWidth val="219"/>
        <c:overlap val="-27"/>
        <c:axId val="824093656"/>
        <c:axId val="824097592"/>
      </c:barChart>
      <c:catAx>
        <c:axId val="824093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097592"/>
        <c:crosses val="autoZero"/>
        <c:auto val="1"/>
        <c:lblAlgn val="ctr"/>
        <c:lblOffset val="100"/>
        <c:noMultiLvlLbl val="0"/>
      </c:catAx>
      <c:valAx>
        <c:axId val="82409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093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[KPMG_VI_New_raw_data_update_final.xlsx]cars owned per state!PivotTable5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Old</a:t>
            </a:r>
            <a:r>
              <a:rPr lang="en-IN"/>
              <a:t> customer cars owned for different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C00000"/>
          </a:solidFill>
          <a:ln>
            <a:noFill/>
          </a:ln>
          <a:effectLst/>
        </c:spPr>
      </c:pivotFmt>
      <c:pivotFmt>
        <c:idx val="8"/>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'cars owned per state'!$B$3:$B$4</c:f>
              <c:strCache>
                <c:ptCount val="1"/>
                <c:pt idx="0">
                  <c:v>No</c:v>
                </c:pt>
              </c:strCache>
            </c:strRef>
          </c:tx>
          <c:spPr>
            <a:solidFill>
              <a:srgbClr val="C00000"/>
            </a:solidFill>
            <a:ln>
              <a:noFill/>
            </a:ln>
            <a:effectLst/>
          </c:spPr>
          <c:invertIfNegative val="0"/>
          <c:cat>
            <c:strRef>
              <c:f>'cars owned per state'!$A$5:$A$8</c:f>
              <c:strCache>
                <c:ptCount val="3"/>
                <c:pt idx="0">
                  <c:v>NSW</c:v>
                </c:pt>
                <c:pt idx="1">
                  <c:v>QLD</c:v>
                </c:pt>
                <c:pt idx="2">
                  <c:v>VIC</c:v>
                </c:pt>
              </c:strCache>
            </c:strRef>
          </c:cat>
          <c:val>
            <c:numRef>
              <c:f>'cars owned per state'!$B$5:$B$8</c:f>
              <c:numCache>
                <c:formatCode>General</c:formatCode>
                <c:ptCount val="3"/>
                <c:pt idx="0">
                  <c:v>462</c:v>
                </c:pt>
                <c:pt idx="1">
                  <c:v>183</c:v>
                </c:pt>
                <c:pt idx="2">
                  <c:v>202</c:v>
                </c:pt>
              </c:numCache>
            </c:numRef>
          </c:val>
          <c:extLst>
            <c:ext xmlns:c16="http://schemas.microsoft.com/office/drawing/2014/chart" uri="{C3380CC4-5D6E-409C-BE32-E72D297353CC}">
              <c16:uniqueId val="{00000000-7C1E-47DE-BDF3-7BA37A889982}"/>
            </c:ext>
          </c:extLst>
        </c:ser>
        <c:ser>
          <c:idx val="1"/>
          <c:order val="1"/>
          <c:tx>
            <c:strRef>
              <c:f>'cars owned per state'!$C$3:$C$4</c:f>
              <c:strCache>
                <c:ptCount val="1"/>
                <c:pt idx="0">
                  <c:v>Yes</c:v>
                </c:pt>
              </c:strCache>
            </c:strRef>
          </c:tx>
          <c:spPr>
            <a:solidFill>
              <a:srgbClr val="92D050"/>
            </a:solidFill>
            <a:ln>
              <a:noFill/>
            </a:ln>
            <a:effectLst/>
          </c:spPr>
          <c:invertIfNegative val="0"/>
          <c:cat>
            <c:strRef>
              <c:f>'cars owned per state'!$A$5:$A$8</c:f>
              <c:strCache>
                <c:ptCount val="3"/>
                <c:pt idx="0">
                  <c:v>NSW</c:v>
                </c:pt>
                <c:pt idx="1">
                  <c:v>QLD</c:v>
                </c:pt>
                <c:pt idx="2">
                  <c:v>VIC</c:v>
                </c:pt>
              </c:strCache>
            </c:strRef>
          </c:cat>
          <c:val>
            <c:numRef>
              <c:f>'cars owned per state'!$C$5:$C$8</c:f>
              <c:numCache>
                <c:formatCode>General</c:formatCode>
                <c:ptCount val="3"/>
                <c:pt idx="0">
                  <c:v>458</c:v>
                </c:pt>
                <c:pt idx="1">
                  <c:v>199</c:v>
                </c:pt>
                <c:pt idx="2">
                  <c:v>213</c:v>
                </c:pt>
              </c:numCache>
            </c:numRef>
          </c:val>
          <c:extLst>
            <c:ext xmlns:c16="http://schemas.microsoft.com/office/drawing/2014/chart" uri="{C3380CC4-5D6E-409C-BE32-E72D297353CC}">
              <c16:uniqueId val="{00000001-7C1E-47DE-BDF3-7BA37A889982}"/>
            </c:ext>
          </c:extLst>
        </c:ser>
        <c:dLbls>
          <c:showLegendKey val="0"/>
          <c:showVal val="0"/>
          <c:showCatName val="0"/>
          <c:showSerName val="0"/>
          <c:showPercent val="0"/>
          <c:showBubbleSize val="0"/>
        </c:dLbls>
        <c:gapWidth val="219"/>
        <c:overlap val="-27"/>
        <c:axId val="636362048"/>
        <c:axId val="636362376"/>
      </c:barChart>
      <c:catAx>
        <c:axId val="63636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362376"/>
        <c:crosses val="autoZero"/>
        <c:auto val="1"/>
        <c:lblAlgn val="ctr"/>
        <c:lblOffset val="100"/>
        <c:noMultiLvlLbl val="0"/>
      </c:catAx>
      <c:valAx>
        <c:axId val="636362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3620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[KPMG_VI_New_raw_data_update_final.xlsx]New Customer car owned state!PivotTable4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New</a:t>
            </a:r>
            <a:r>
              <a:rPr lang="en-IN"/>
              <a:t> Customer</a:t>
            </a:r>
            <a:r>
              <a:rPr lang="en-IN" baseline="0"/>
              <a:t> Car Owned per state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'New Customer car owned state'!$B$3:$B$4</c:f>
              <c:strCache>
                <c:ptCount val="1"/>
                <c:pt idx="0">
                  <c:v>No</c:v>
                </c:pt>
              </c:strCache>
            </c:strRef>
          </c:tx>
          <c:spPr>
            <a:solidFill>
              <a:srgbClr val="C00000"/>
            </a:solidFill>
            <a:ln>
              <a:noFill/>
            </a:ln>
            <a:effectLst/>
          </c:spPr>
          <c:invertIfNegative val="0"/>
          <c:cat>
            <c:strRef>
              <c:f>'New Customer car owned state'!$A$5:$A$8</c:f>
              <c:strCache>
                <c:ptCount val="3"/>
                <c:pt idx="0">
                  <c:v>NSW</c:v>
                </c:pt>
                <c:pt idx="1">
                  <c:v>QLD</c:v>
                </c:pt>
                <c:pt idx="2">
                  <c:v>VIC</c:v>
                </c:pt>
              </c:strCache>
            </c:strRef>
          </c:cat>
          <c:val>
            <c:numRef>
              <c:f>'New Customer car owned state'!$B$5:$B$8</c:f>
              <c:numCache>
                <c:formatCode>General</c:formatCode>
                <c:ptCount val="3"/>
                <c:pt idx="0">
                  <c:v>272</c:v>
                </c:pt>
                <c:pt idx="1">
                  <c:v>103</c:v>
                </c:pt>
                <c:pt idx="2">
                  <c:v>132</c:v>
                </c:pt>
              </c:numCache>
            </c:numRef>
          </c:val>
          <c:extLst>
            <c:ext xmlns:c16="http://schemas.microsoft.com/office/drawing/2014/chart" uri="{C3380CC4-5D6E-409C-BE32-E72D297353CC}">
              <c16:uniqueId val="{00000000-34C4-446E-AA23-372414D9C5C9}"/>
            </c:ext>
          </c:extLst>
        </c:ser>
        <c:ser>
          <c:idx val="1"/>
          <c:order val="1"/>
          <c:tx>
            <c:strRef>
              <c:f>'New Customer car owned state'!$C$3:$C$4</c:f>
              <c:strCache>
                <c:ptCount val="1"/>
                <c:pt idx="0">
                  <c:v>Yes</c:v>
                </c:pt>
              </c:strCache>
            </c:strRef>
          </c:tx>
          <c:spPr>
            <a:solidFill>
              <a:srgbClr val="92D050"/>
            </a:solidFill>
            <a:ln>
              <a:noFill/>
            </a:ln>
            <a:effectLst/>
          </c:spPr>
          <c:invertIfNegative val="0"/>
          <c:cat>
            <c:strRef>
              <c:f>'New Customer car owned state'!$A$5:$A$8</c:f>
              <c:strCache>
                <c:ptCount val="3"/>
                <c:pt idx="0">
                  <c:v>NSW</c:v>
                </c:pt>
                <c:pt idx="1">
                  <c:v>QLD</c:v>
                </c:pt>
                <c:pt idx="2">
                  <c:v>VIC</c:v>
                </c:pt>
              </c:strCache>
            </c:strRef>
          </c:cat>
          <c:val>
            <c:numRef>
              <c:f>'New Customer car owned state'!$C$5:$C$8</c:f>
              <c:numCache>
                <c:formatCode>General</c:formatCode>
                <c:ptCount val="3"/>
                <c:pt idx="0">
                  <c:v>234</c:v>
                </c:pt>
                <c:pt idx="1">
                  <c:v>125</c:v>
                </c:pt>
                <c:pt idx="2">
                  <c:v>134</c:v>
                </c:pt>
              </c:numCache>
            </c:numRef>
          </c:val>
          <c:extLst>
            <c:ext xmlns:c16="http://schemas.microsoft.com/office/drawing/2014/chart" uri="{C3380CC4-5D6E-409C-BE32-E72D297353CC}">
              <c16:uniqueId val="{00000001-34C4-446E-AA23-372414D9C5C9}"/>
            </c:ext>
          </c:extLst>
        </c:ser>
        <c:dLbls>
          <c:showLegendKey val="0"/>
          <c:showVal val="0"/>
          <c:showCatName val="0"/>
          <c:showSerName val="0"/>
          <c:showPercent val="0"/>
          <c:showBubbleSize val="0"/>
        </c:dLbls>
        <c:gapWidth val="219"/>
        <c:overlap val="-27"/>
        <c:axId val="951857712"/>
        <c:axId val="951857056"/>
      </c:barChart>
      <c:catAx>
        <c:axId val="951857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857056"/>
        <c:crosses val="autoZero"/>
        <c:auto val="1"/>
        <c:lblAlgn val="ctr"/>
        <c:lblOffset val="100"/>
        <c:noMultiLvlLbl val="0"/>
      </c:catAx>
      <c:valAx>
        <c:axId val="95185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857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[KPMG_VI_New_raw_data_update_final.xlsx]industry v profit!PivotTable6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Old customer </a:t>
            </a:r>
          </a:p>
          <a:p>
            <a:pPr>
              <a:defRPr/>
            </a:pPr>
            <a:r>
              <a:rPr lang="en-IN"/>
              <a:t>Industries vs Profit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'industry v profit'!$B$3</c:f>
              <c:strCache>
                <c:ptCount val="1"/>
                <c:pt idx="0">
                  <c:v>Total</c:v>
                </c:pt>
              </c:strCache>
            </c:strRef>
          </c:tx>
          <c:spPr>
            <a:solidFill>
              <a:schemeClr val="accent5">
                <a:lumMod val="75000"/>
              </a:schemeClr>
            </a:solidFill>
            <a:ln>
              <a:noFill/>
            </a:ln>
            <a:effectLst/>
          </c:spPr>
          <c:invertIfNegative val="0"/>
          <c:cat>
            <c:strRef>
              <c:f>'industry v profit'!$A$4:$A$14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'industry v profit'!$B$4:$B$14</c:f>
              <c:numCache>
                <c:formatCode>General</c:formatCode>
                <c:ptCount val="10"/>
                <c:pt idx="0">
                  <c:v>313802.95999999996</c:v>
                </c:pt>
                <c:pt idx="1">
                  <c:v>391105.47999999963</c:v>
                </c:pt>
                <c:pt idx="2">
                  <c:v>2204476.8700000057</c:v>
                </c:pt>
                <c:pt idx="3">
                  <c:v>1696920.4500000083</c:v>
                </c:pt>
                <c:pt idx="4">
                  <c:v>616062.40000000014</c:v>
                </c:pt>
                <c:pt idx="5">
                  <c:v>2205217.1700000023</c:v>
                </c:pt>
                <c:pt idx="6">
                  <c:v>1807182.8000000031</c:v>
                </c:pt>
                <c:pt idx="7">
                  <c:v>717451.35000000079</c:v>
                </c:pt>
                <c:pt idx="8">
                  <c:v>996943.16000000108</c:v>
                </c:pt>
                <c:pt idx="9">
                  <c:v>189899.31999999986</c:v>
                </c:pt>
              </c:numCache>
            </c:numRef>
          </c:val>
          <c:extLst>
            <c:ext xmlns:c16="http://schemas.microsoft.com/office/drawing/2014/chart" uri="{C3380CC4-5D6E-409C-BE32-E72D297353CC}">
              <c16:uniqueId val="{00000000-908B-46B1-A2E1-FF5BC703A9F3}"/>
            </c:ext>
          </c:extLst>
        </c:ser>
        <c:dLbls>
          <c:showLegendKey val="0"/>
          <c:showVal val="0"/>
          <c:showCatName val="0"/>
          <c:showSerName val="0"/>
          <c:showPercent val="0"/>
          <c:showBubbleSize val="0"/>
        </c:dLbls>
        <c:gapWidth val="219"/>
        <c:overlap val="-27"/>
        <c:axId val="616926536"/>
        <c:axId val="616926864"/>
      </c:barChart>
      <c:catAx>
        <c:axId val="616926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926864"/>
        <c:crosses val="autoZero"/>
        <c:auto val="1"/>
        <c:lblAlgn val="ctr"/>
        <c:lblOffset val="100"/>
        <c:noMultiLvlLbl val="0"/>
      </c:catAx>
      <c:valAx>
        <c:axId val="616926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926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[KPMG_VI_New_raw_data_update_final.xlsx]New customer Industry Value!PivotTable5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New Customer</a:t>
            </a:r>
            <a:r>
              <a:rPr lang="en-US"/>
              <a:t> </a:t>
            </a:r>
          </a:p>
          <a:p>
            <a:pPr>
              <a:defRPr/>
            </a:pPr>
            <a:r>
              <a:rPr lang="en-US"/>
              <a:t>Industry wise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'New customer Industry Value'!$B$3</c:f>
              <c:strCache>
                <c:ptCount val="1"/>
                <c:pt idx="0">
                  <c:v>Total</c:v>
                </c:pt>
              </c:strCache>
            </c:strRef>
          </c:tx>
          <c:spPr>
            <a:solidFill>
              <a:schemeClr val="accent5">
                <a:lumMod val="75000"/>
              </a:schemeClr>
            </a:solidFill>
            <a:ln>
              <a:noFill/>
            </a:ln>
            <a:effectLst/>
          </c:spPr>
          <c:invertIfNegative val="0"/>
          <c:cat>
            <c:strRef>
              <c:f>'New customer Industry Value'!$A$4:$A$14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'New customer Industry Value'!$B$4:$B$14</c:f>
              <c:numCache>
                <c:formatCode>General</c:formatCode>
                <c:ptCount val="10"/>
                <c:pt idx="0">
                  <c:v>23.777406250000002</c:v>
                </c:pt>
                <c:pt idx="1">
                  <c:v>31.867156250000001</c:v>
                </c:pt>
                <c:pt idx="2">
                  <c:v>178.08003125000016</c:v>
                </c:pt>
                <c:pt idx="3">
                  <c:v>128.84115625000001</c:v>
                </c:pt>
                <c:pt idx="4">
                  <c:v>43.035218749999999</c:v>
                </c:pt>
                <c:pt idx="5">
                  <c:v>177.05734374999983</c:v>
                </c:pt>
                <c:pt idx="6">
                  <c:v>148.39959374999998</c:v>
                </c:pt>
                <c:pt idx="7">
                  <c:v>58.273656250000002</c:v>
                </c:pt>
                <c:pt idx="8">
                  <c:v>71.324468749999994</c:v>
                </c:pt>
                <c:pt idx="9">
                  <c:v>21.058062499999998</c:v>
                </c:pt>
              </c:numCache>
            </c:numRef>
          </c:val>
          <c:extLst>
            <c:ext xmlns:c16="http://schemas.microsoft.com/office/drawing/2014/chart" uri="{C3380CC4-5D6E-409C-BE32-E72D297353CC}">
              <c16:uniqueId val="{00000000-562F-4736-844A-801638634C35}"/>
            </c:ext>
          </c:extLst>
        </c:ser>
        <c:dLbls>
          <c:showLegendKey val="0"/>
          <c:showVal val="0"/>
          <c:showCatName val="0"/>
          <c:showSerName val="0"/>
          <c:showPercent val="0"/>
          <c:showBubbleSize val="0"/>
        </c:dLbls>
        <c:gapWidth val="219"/>
        <c:overlap val="-27"/>
        <c:axId val="893504624"/>
        <c:axId val="893506592"/>
      </c:barChart>
      <c:catAx>
        <c:axId val="89350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506592"/>
        <c:crosses val="autoZero"/>
        <c:auto val="1"/>
        <c:lblAlgn val="ctr"/>
        <c:lblOffset val="100"/>
        <c:noMultiLvlLbl val="0"/>
      </c:catAx>
      <c:valAx>
        <c:axId val="89350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50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3.xml"/><Relationship Id="rId5" Type="http://schemas.openxmlformats.org/officeDocument/2006/relationships/chart" Target="../charts/chart11.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AMIT KADARMANDALGI</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3" name="TextBox 2">
            <a:extLst>
              <a:ext uri="{FF2B5EF4-FFF2-40B4-BE49-F238E27FC236}">
                <a16:creationId xmlns:a16="http://schemas.microsoft.com/office/drawing/2014/main" id="{AE5B80F6-47F7-1344-248A-CF0934F7B839}"/>
              </a:ext>
            </a:extLst>
          </p:cNvPr>
          <p:cNvSpPr txBox="1"/>
          <p:nvPr/>
        </p:nvSpPr>
        <p:spPr>
          <a:xfrm>
            <a:off x="1" y="963314"/>
            <a:ext cx="9039068" cy="2812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914400" lvl="2">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Finance Healthcare and Manufacturing are the big three most valuable industries</a:t>
            </a:r>
          </a:p>
        </p:txBody>
      </p:sp>
      <p:graphicFrame>
        <p:nvGraphicFramePr>
          <p:cNvPr id="7" name="Chart 6">
            <a:extLst>
              <a:ext uri="{FF2B5EF4-FFF2-40B4-BE49-F238E27FC236}">
                <a16:creationId xmlns:a16="http://schemas.microsoft.com/office/drawing/2014/main" id="{3158F015-7E9F-4D3A-87AD-6A960F6974B8}"/>
              </a:ext>
            </a:extLst>
          </p:cNvPr>
          <p:cNvGraphicFramePr>
            <a:graphicFrameLocks/>
          </p:cNvGraphicFramePr>
          <p:nvPr>
            <p:extLst>
              <p:ext uri="{D42A27DB-BD31-4B8C-83A1-F6EECF244321}">
                <p14:modId xmlns:p14="http://schemas.microsoft.com/office/powerpoint/2010/main" val="589415001"/>
              </p:ext>
            </p:extLst>
          </p:nvPr>
        </p:nvGraphicFramePr>
        <p:xfrm>
          <a:off x="205025" y="1244546"/>
          <a:ext cx="4106087" cy="1985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BCC5110-28DF-45CA-B13D-A4ABBD54A5EB}"/>
              </a:ext>
            </a:extLst>
          </p:cNvPr>
          <p:cNvGraphicFramePr>
            <a:graphicFrameLocks/>
          </p:cNvGraphicFramePr>
          <p:nvPr>
            <p:extLst>
              <p:ext uri="{D42A27DB-BD31-4B8C-83A1-F6EECF244321}">
                <p14:modId xmlns:p14="http://schemas.microsoft.com/office/powerpoint/2010/main" val="1310955378"/>
              </p:ext>
            </p:extLst>
          </p:nvPr>
        </p:nvGraphicFramePr>
        <p:xfrm>
          <a:off x="4311112" y="1165505"/>
          <a:ext cx="4106087" cy="198576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E22C41A3-6AE0-B10C-3ACA-317157079B71}"/>
              </a:ext>
            </a:extLst>
          </p:cNvPr>
          <p:cNvSpPr txBox="1"/>
          <p:nvPr/>
        </p:nvSpPr>
        <p:spPr>
          <a:xfrm>
            <a:off x="-527570" y="3046828"/>
            <a:ext cx="9400350" cy="543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914400" lvl="2">
              <a:lnSpc>
                <a:spcPct val="107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Both can not have a gender based strategy as there is no significant difference in targeting based on gender</a:t>
            </a:r>
          </a:p>
        </p:txBody>
      </p:sp>
      <p:graphicFrame>
        <p:nvGraphicFramePr>
          <p:cNvPr id="11" name="Chart 10">
            <a:extLst>
              <a:ext uri="{FF2B5EF4-FFF2-40B4-BE49-F238E27FC236}">
                <a16:creationId xmlns:a16="http://schemas.microsoft.com/office/drawing/2014/main" id="{6FEDEFBD-0925-461C-8EE7-4B1AE66B4496}"/>
              </a:ext>
            </a:extLst>
          </p:cNvPr>
          <p:cNvGraphicFramePr>
            <a:graphicFrameLocks/>
          </p:cNvGraphicFramePr>
          <p:nvPr>
            <p:extLst>
              <p:ext uri="{D42A27DB-BD31-4B8C-83A1-F6EECF244321}">
                <p14:modId xmlns:p14="http://schemas.microsoft.com/office/powerpoint/2010/main" val="2673287633"/>
              </p:ext>
            </p:extLst>
          </p:nvPr>
        </p:nvGraphicFramePr>
        <p:xfrm>
          <a:off x="575491" y="3647427"/>
          <a:ext cx="3365154" cy="13995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469E0DD0-465C-4D29-B787-9E3F9E059AE3}"/>
              </a:ext>
            </a:extLst>
          </p:cNvPr>
          <p:cNvGraphicFramePr>
            <a:graphicFrameLocks/>
          </p:cNvGraphicFramePr>
          <p:nvPr>
            <p:extLst>
              <p:ext uri="{D42A27DB-BD31-4B8C-83A1-F6EECF244321}">
                <p14:modId xmlns:p14="http://schemas.microsoft.com/office/powerpoint/2010/main" val="829048143"/>
              </p:ext>
            </p:extLst>
          </p:nvPr>
        </p:nvGraphicFramePr>
        <p:xfrm>
          <a:off x="5293898" y="3647427"/>
          <a:ext cx="3051939" cy="138755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253729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3" name="TextBox 2">
            <a:extLst>
              <a:ext uri="{FF2B5EF4-FFF2-40B4-BE49-F238E27FC236}">
                <a16:creationId xmlns:a16="http://schemas.microsoft.com/office/drawing/2014/main" id="{AE5B80F6-47F7-1344-248A-CF0934F7B839}"/>
              </a:ext>
            </a:extLst>
          </p:cNvPr>
          <p:cNvSpPr txBox="1"/>
          <p:nvPr/>
        </p:nvSpPr>
        <p:spPr>
          <a:xfrm>
            <a:off x="1" y="963314"/>
            <a:ext cx="8770624" cy="478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914400" lvl="2">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Both old and New customers show striking resemblance to distribution of customer segmentation in which platinum and Gold customers must be prioritized</a:t>
            </a:r>
          </a:p>
        </p:txBody>
      </p:sp>
      <p:graphicFrame>
        <p:nvGraphicFramePr>
          <p:cNvPr id="7" name="Chart 6">
            <a:extLst>
              <a:ext uri="{FF2B5EF4-FFF2-40B4-BE49-F238E27FC236}">
                <a16:creationId xmlns:a16="http://schemas.microsoft.com/office/drawing/2014/main" id="{1E4C8C38-1DC4-48D2-967A-4060DA661841}"/>
              </a:ext>
            </a:extLst>
          </p:cNvPr>
          <p:cNvGraphicFramePr>
            <a:graphicFrameLocks/>
          </p:cNvGraphicFramePr>
          <p:nvPr>
            <p:extLst>
              <p:ext uri="{D42A27DB-BD31-4B8C-83A1-F6EECF244321}">
                <p14:modId xmlns:p14="http://schemas.microsoft.com/office/powerpoint/2010/main" val="2013437699"/>
              </p:ext>
            </p:extLst>
          </p:nvPr>
        </p:nvGraphicFramePr>
        <p:xfrm>
          <a:off x="205025" y="1725225"/>
          <a:ext cx="4068579" cy="25245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6C2D854-FE43-45A7-8F03-5CF61B8D3AA9}"/>
              </a:ext>
            </a:extLst>
          </p:cNvPr>
          <p:cNvGraphicFramePr>
            <a:graphicFrameLocks/>
          </p:cNvGraphicFramePr>
          <p:nvPr>
            <p:extLst>
              <p:ext uri="{D42A27DB-BD31-4B8C-83A1-F6EECF244321}">
                <p14:modId xmlns:p14="http://schemas.microsoft.com/office/powerpoint/2010/main" val="1929438580"/>
              </p:ext>
            </p:extLst>
          </p:nvPr>
        </p:nvGraphicFramePr>
        <p:xfrm>
          <a:off x="4859168" y="1735551"/>
          <a:ext cx="4082465" cy="25141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900765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Presentation is Divided into 3 main phases</a:t>
            </a:r>
            <a:endParaRPr dirty="0"/>
          </a:p>
        </p:txBody>
      </p:sp>
      <p:sp>
        <p:nvSpPr>
          <p:cNvPr id="124" name="Shape 73"/>
          <p:cNvSpPr/>
          <p:nvPr/>
        </p:nvSpPr>
        <p:spPr>
          <a:xfrm>
            <a:off x="205025" y="2172218"/>
            <a:ext cx="4134600" cy="964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AutoNum type="arabicPeriod"/>
            </a:pPr>
            <a:r>
              <a:rPr lang="en-IN" dirty="0"/>
              <a:t>Data Exploration</a:t>
            </a:r>
          </a:p>
          <a:p>
            <a:pPr marL="342900" indent="-342900">
              <a:buAutoNum type="arabicPeriod"/>
            </a:pPr>
            <a:r>
              <a:rPr lang="en-IN" dirty="0"/>
              <a:t>Data Modelling</a:t>
            </a:r>
          </a:p>
          <a:p>
            <a:pPr marL="342900" indent="-342900">
              <a:buAutoNum type="arabicPeriod"/>
            </a:pPr>
            <a:r>
              <a:rPr lang="en-IN" dirty="0"/>
              <a:t>Interpretation </a:t>
            </a:r>
            <a:endParaRPr dirty="0"/>
          </a:p>
        </p:txBody>
      </p:sp>
      <p:grpSp>
        <p:nvGrpSpPr>
          <p:cNvPr id="127" name="Shape 74"/>
          <p:cNvGrpSpPr/>
          <p:nvPr/>
        </p:nvGrpSpPr>
        <p:grpSpPr>
          <a:xfrm>
            <a:off x="6616732" y="2901335"/>
            <a:ext cx="1974061" cy="1530441"/>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5122" name="Picture 2" descr="Guide to Transform Data into Actionable Insights">
            <a:extLst>
              <a:ext uri="{FF2B5EF4-FFF2-40B4-BE49-F238E27FC236}">
                <a16:creationId xmlns:a16="http://schemas.microsoft.com/office/drawing/2014/main" id="{981A9A7A-9DF8-194C-E987-329AAD2E5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280" y="1789969"/>
            <a:ext cx="5158476" cy="2971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071C8AE1-053F-1B26-C6DC-955B9BF7883C}"/>
              </a:ext>
            </a:extLst>
          </p:cNvPr>
          <p:cNvSpPr txBox="1"/>
          <p:nvPr/>
        </p:nvSpPr>
        <p:spPr>
          <a:xfrm>
            <a:off x="112425" y="950665"/>
            <a:ext cx="8844197" cy="2076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lvl="1" indent="-285750">
              <a:lnSpc>
                <a:spcPct val="107000"/>
              </a:lnSpc>
              <a:buFont typeface="+mj-lt"/>
              <a:buAutoNum type="alpha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Data Cleaning and consistency check</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Correcting data types</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Created a model data set</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Making sure there are no duplicates and constituency in data</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Converted product first sold date into date format</a:t>
            </a:r>
          </a:p>
          <a:p>
            <a:pPr marL="1371600">
              <a:lnSpc>
                <a:spcPct val="107000"/>
              </a:lnSpc>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a:lnSpc>
                <a:spcPct val="107000"/>
              </a:lnSpc>
            </a:pPr>
            <a:r>
              <a:rPr lang="en-IN" sz="1100" dirty="0">
                <a:effectLst/>
                <a:latin typeface="Calibri" panose="020F0502020204030204" pitchFamily="34" charset="0"/>
                <a:ea typeface="Calibri" panose="020F0502020204030204" pitchFamily="34" charset="0"/>
                <a:cs typeface="Times New Roman" panose="02020603050405020304" pitchFamily="18" charset="0"/>
              </a:rPr>
              <a:t>b.      Feature Engineering: New Variable creation</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Age using DOB</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Finding Profit using List price – Selling Price</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Using pivot table to get frequency for variables like owns a car, gender, wealth segment</a:t>
            </a:r>
          </a:p>
          <a:p>
            <a:pPr marL="1143000" lvl="2" indent="-228600">
              <a:lnSpc>
                <a:spcPct val="107000"/>
              </a:lnSpc>
              <a:spcAft>
                <a:spcPts val="800"/>
              </a:spcAft>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Understanding rank column exploring hidden columns and formulae</a:t>
            </a:r>
          </a:p>
        </p:txBody>
      </p:sp>
      <p:pic>
        <p:nvPicPr>
          <p:cNvPr id="5" name="Picture 4">
            <a:extLst>
              <a:ext uri="{FF2B5EF4-FFF2-40B4-BE49-F238E27FC236}">
                <a16:creationId xmlns:a16="http://schemas.microsoft.com/office/drawing/2014/main" id="{7477F54E-E057-4698-B84C-A8E5B29E60FE}"/>
              </a:ext>
            </a:extLst>
          </p:cNvPr>
          <p:cNvPicPr>
            <a:picLocks noChangeAspect="1"/>
          </p:cNvPicPr>
          <p:nvPr/>
        </p:nvPicPr>
        <p:blipFill>
          <a:blip r:embed="rId2"/>
          <a:stretch>
            <a:fillRect/>
          </a:stretch>
        </p:blipFill>
        <p:spPr>
          <a:xfrm>
            <a:off x="462778" y="3101475"/>
            <a:ext cx="3871295" cy="1204064"/>
          </a:xfrm>
          <a:prstGeom prst="rect">
            <a:avLst/>
          </a:prstGeom>
        </p:spPr>
      </p:pic>
      <p:pic>
        <p:nvPicPr>
          <p:cNvPr id="7" name="Picture 6">
            <a:extLst>
              <a:ext uri="{FF2B5EF4-FFF2-40B4-BE49-F238E27FC236}">
                <a16:creationId xmlns:a16="http://schemas.microsoft.com/office/drawing/2014/main" id="{88421531-02AB-B4B9-CAA5-639EDF9C868C}"/>
              </a:ext>
            </a:extLst>
          </p:cNvPr>
          <p:cNvPicPr>
            <a:picLocks noChangeAspect="1"/>
          </p:cNvPicPr>
          <p:nvPr/>
        </p:nvPicPr>
        <p:blipFill>
          <a:blip r:embed="rId3"/>
          <a:stretch>
            <a:fillRect/>
          </a:stretch>
        </p:blipFill>
        <p:spPr>
          <a:xfrm>
            <a:off x="4572000" y="3101475"/>
            <a:ext cx="3086367" cy="1127858"/>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071C8AE1-053F-1B26-C6DC-955B9BF7883C}"/>
              </a:ext>
            </a:extLst>
          </p:cNvPr>
          <p:cNvSpPr txBox="1"/>
          <p:nvPr/>
        </p:nvSpPr>
        <p:spPr>
          <a:xfrm>
            <a:off x="97436" y="833650"/>
            <a:ext cx="9046564" cy="14898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257300">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a:lnSpc>
                <a:spcPct val="107000"/>
              </a:lnSpc>
            </a:pPr>
            <a:r>
              <a:rPr lang="en-IN" sz="1100" dirty="0">
                <a:effectLst/>
                <a:latin typeface="Calibri" panose="020F0502020204030204" pitchFamily="34" charset="0"/>
                <a:ea typeface="Calibri" panose="020F0502020204030204" pitchFamily="34" charset="0"/>
                <a:cs typeface="Times New Roman" panose="02020603050405020304" pitchFamily="18" charset="0"/>
              </a:rPr>
              <a:t>Data Distribution </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Created Visual histograms to check distributions on various variables such as Age which is highest in 30 to 80 peaking at 50 to 70 age bracket and Bike purchase is evenly distributed which gives no insight and property evaluation is mainly 7 -11. </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Pie chart for showcasing demographic dividend with respect to Gender which is more towards Females and for wealth segment mass customers are around 50 % whereas affluent and high net worth individuals together make 50 %</a:t>
            </a:r>
          </a:p>
          <a:p>
            <a:pPr marL="1143000" lvl="2" indent="-228600">
              <a:lnSpc>
                <a:spcPct val="107000"/>
              </a:lnSpc>
              <a:spcAft>
                <a:spcPts val="800"/>
              </a:spcAft>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Corelation check to understand relation between rank and associated columns</a:t>
            </a:r>
          </a:p>
        </p:txBody>
      </p:sp>
      <p:graphicFrame>
        <p:nvGraphicFramePr>
          <p:cNvPr id="2" name="Chart 1">
            <a:extLst>
              <a:ext uri="{FF2B5EF4-FFF2-40B4-BE49-F238E27FC236}">
                <a16:creationId xmlns:a16="http://schemas.microsoft.com/office/drawing/2014/main" id="{4021DF11-F79E-79C9-03C0-147FE472B307}"/>
              </a:ext>
            </a:extLst>
          </p:cNvPr>
          <p:cNvGraphicFramePr>
            <a:graphicFrameLocks/>
          </p:cNvGraphicFramePr>
          <p:nvPr>
            <p:extLst>
              <p:ext uri="{D42A27DB-BD31-4B8C-83A1-F6EECF244321}">
                <p14:modId xmlns:p14="http://schemas.microsoft.com/office/powerpoint/2010/main" val="862852333"/>
              </p:ext>
            </p:extLst>
          </p:nvPr>
        </p:nvGraphicFramePr>
        <p:xfrm>
          <a:off x="431467" y="3314700"/>
          <a:ext cx="3657601"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7659E09-3986-9DCD-228A-2511FFF76502}"/>
              </a:ext>
            </a:extLst>
          </p:cNvPr>
          <p:cNvGraphicFramePr>
            <a:graphicFrameLocks/>
          </p:cNvGraphicFramePr>
          <p:nvPr>
            <p:extLst>
              <p:ext uri="{D42A27DB-BD31-4B8C-83A1-F6EECF244321}">
                <p14:modId xmlns:p14="http://schemas.microsoft.com/office/powerpoint/2010/main" val="1349388697"/>
              </p:ext>
            </p:extLst>
          </p:nvPr>
        </p:nvGraphicFramePr>
        <p:xfrm>
          <a:off x="4676931" y="3247119"/>
          <a:ext cx="3657600" cy="18364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A8D23E0C-9C6D-A343-E9E8-4DB3008489D2}"/>
              </a:ext>
            </a:extLst>
          </p:cNvPr>
          <p:cNvGraphicFramePr>
            <a:graphicFrameLocks/>
          </p:cNvGraphicFramePr>
          <p:nvPr>
            <p:extLst>
              <p:ext uri="{D42A27DB-BD31-4B8C-83A1-F6EECF244321}">
                <p14:modId xmlns:p14="http://schemas.microsoft.com/office/powerpoint/2010/main" val="2176501245"/>
              </p:ext>
            </p:extLst>
          </p:nvPr>
        </p:nvGraphicFramePr>
        <p:xfrm>
          <a:off x="5771212" y="2068644"/>
          <a:ext cx="3275351" cy="133050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Table 6">
            <a:extLst>
              <a:ext uri="{FF2B5EF4-FFF2-40B4-BE49-F238E27FC236}">
                <a16:creationId xmlns:a16="http://schemas.microsoft.com/office/drawing/2014/main" id="{050FA6FE-290F-551C-0158-E30C43A2A5AE}"/>
              </a:ext>
            </a:extLst>
          </p:cNvPr>
          <p:cNvGraphicFramePr>
            <a:graphicFrameLocks noGrp="1"/>
          </p:cNvGraphicFramePr>
          <p:nvPr>
            <p:extLst>
              <p:ext uri="{D42A27DB-BD31-4B8C-83A1-F6EECF244321}">
                <p14:modId xmlns:p14="http://schemas.microsoft.com/office/powerpoint/2010/main" val="3321802716"/>
              </p:ext>
            </p:extLst>
          </p:nvPr>
        </p:nvGraphicFramePr>
        <p:xfrm>
          <a:off x="1227111" y="2459575"/>
          <a:ext cx="1473200" cy="548640"/>
        </p:xfrm>
        <a:graphic>
          <a:graphicData uri="http://schemas.openxmlformats.org/drawingml/2006/table">
            <a:tbl>
              <a:tblPr>
                <a:tableStyleId>{5940675A-B579-460E-94D1-54222C63F5DA}</a:tableStyleId>
              </a:tblPr>
              <a:tblGrid>
                <a:gridCol w="1041400">
                  <a:extLst>
                    <a:ext uri="{9D8B030D-6E8A-4147-A177-3AD203B41FA5}">
                      <a16:colId xmlns:a16="http://schemas.microsoft.com/office/drawing/2014/main" val="815257926"/>
                    </a:ext>
                  </a:extLst>
                </a:gridCol>
                <a:gridCol w="431800">
                  <a:extLst>
                    <a:ext uri="{9D8B030D-6E8A-4147-A177-3AD203B41FA5}">
                      <a16:colId xmlns:a16="http://schemas.microsoft.com/office/drawing/2014/main" val="635517294"/>
                    </a:ext>
                  </a:extLst>
                </a:gridCol>
              </a:tblGrid>
              <a:tr h="182880">
                <a:tc>
                  <a:txBody>
                    <a:bodyPr/>
                    <a:lstStyle/>
                    <a:p>
                      <a:pPr algn="l" fontAlgn="b"/>
                      <a:r>
                        <a:rPr lang="en-IN" sz="1100" u="none" strike="noStrike">
                          <a:effectLst/>
                        </a:rPr>
                        <a:t>Owns a car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4888387"/>
                  </a:ext>
                </a:extLst>
              </a:tr>
              <a:tr h="182880">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3426639"/>
                  </a:ext>
                </a:extLst>
              </a:tr>
              <a:tr h="182880">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507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6608003"/>
                  </a:ext>
                </a:extLst>
              </a:tr>
            </a:tbl>
          </a:graphicData>
        </a:graphic>
      </p:graphicFrame>
    </p:spTree>
    <p:extLst>
      <p:ext uri="{BB962C8B-B14F-4D97-AF65-F5344CB8AC3E}">
        <p14:creationId xmlns:p14="http://schemas.microsoft.com/office/powerpoint/2010/main" val="42278993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1" y="820525"/>
            <a:ext cx="9143999" cy="198801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lvl="0">
              <a:lnSpc>
                <a:spcPct val="107000"/>
              </a:lnSpc>
            </a:pPr>
            <a:r>
              <a:rPr lang="en-IN" sz="1100" dirty="0">
                <a:latin typeface="Calibri" panose="020F0502020204030204" pitchFamily="34" charset="0"/>
                <a:ea typeface="Calibri" panose="020F0502020204030204" pitchFamily="34" charset="0"/>
                <a:cs typeface="Times New Roman" panose="02020603050405020304" pitchFamily="18" charset="0"/>
              </a:rPr>
              <a:t>              </a:t>
            </a:r>
            <a:r>
              <a:rPr lang="en-IN" sz="1100" dirty="0">
                <a:effectLst/>
                <a:latin typeface="Calibri" panose="020F0502020204030204" pitchFamily="34" charset="0"/>
                <a:ea typeface="Calibri" panose="020F0502020204030204" pitchFamily="34" charset="0"/>
                <a:cs typeface="Times New Roman" panose="02020603050405020304" pitchFamily="18" charset="0"/>
              </a:rPr>
              <a:t>Merged Table – Using customer address, demography and transactions</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Created a merged table using all crucial data from transactions, customer demographic and customer address</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Decided on RFM matrix - Added Recency Frequency and Money Variables </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Created customer segmentation based on RFM Scores </a:t>
            </a:r>
          </a:p>
          <a:p>
            <a:pPr marL="457200" lvl="1">
              <a:lnSpc>
                <a:spcPct val="107000"/>
              </a:lnSpc>
            </a:pPr>
            <a:r>
              <a:rPr lang="en-IN" sz="1100" dirty="0">
                <a:effectLst/>
                <a:latin typeface="Calibri" panose="020F0502020204030204" pitchFamily="34" charset="0"/>
                <a:ea typeface="Calibri" panose="020F0502020204030204" pitchFamily="34" charset="0"/>
                <a:cs typeface="Times New Roman" panose="02020603050405020304" pitchFamily="18" charset="0"/>
              </a:rPr>
              <a:t>Charts for Old Customer and New Customers using Pivot Tables</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Comparison of profit of old customers compared to value of new customers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wrt</a:t>
            </a:r>
            <a:r>
              <a:rPr lang="en-IN" sz="1100" dirty="0">
                <a:effectLst/>
                <a:latin typeface="Calibri" panose="020F0502020204030204" pitchFamily="34" charset="0"/>
                <a:ea typeface="Calibri" panose="020F0502020204030204" pitchFamily="34" charset="0"/>
                <a:cs typeface="Times New Roman" panose="02020603050405020304" pitchFamily="18" charset="0"/>
              </a:rPr>
              <a:t> age wise distribution in wealth segments</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Cars owned in different states for old compared to new customers</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Industry wise distribution of Profits of Old Customers compared to value of New Customers</a:t>
            </a:r>
          </a:p>
          <a:p>
            <a:pPr marL="1143000" lvl="2" indent="-228600">
              <a:lnSpc>
                <a:spcPct val="107000"/>
              </a:lnSpc>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Old Customer Gender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wrt</a:t>
            </a:r>
            <a:r>
              <a:rPr lang="en-IN" sz="1100" dirty="0">
                <a:effectLst/>
                <a:latin typeface="Calibri" panose="020F0502020204030204" pitchFamily="34" charset="0"/>
                <a:ea typeface="Calibri" panose="020F0502020204030204" pitchFamily="34" charset="0"/>
                <a:cs typeface="Times New Roman" panose="02020603050405020304" pitchFamily="18" charset="0"/>
              </a:rPr>
              <a:t> Profit compared to New Customer Gender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wrt</a:t>
            </a:r>
            <a:r>
              <a:rPr lang="en-IN" sz="1100" dirty="0">
                <a:effectLst/>
                <a:latin typeface="Calibri" panose="020F0502020204030204" pitchFamily="34" charset="0"/>
                <a:ea typeface="Calibri" panose="020F0502020204030204" pitchFamily="34" charset="0"/>
                <a:cs typeface="Times New Roman" panose="02020603050405020304" pitchFamily="18" charset="0"/>
              </a:rPr>
              <a:t> Value</a:t>
            </a:r>
          </a:p>
          <a:p>
            <a:pPr marL="1143000" lvl="2" indent="-228600">
              <a:lnSpc>
                <a:spcPct val="107000"/>
              </a:lnSpc>
              <a:spcAft>
                <a:spcPts val="800"/>
              </a:spcAft>
              <a:buFont typeface="+mj-lt"/>
              <a:buAutoNum type="romanL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Old customer segmentation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wrt</a:t>
            </a:r>
            <a:r>
              <a:rPr lang="en-IN" sz="1100" dirty="0">
                <a:effectLst/>
                <a:latin typeface="Calibri" panose="020F0502020204030204" pitchFamily="34" charset="0"/>
                <a:ea typeface="Calibri" panose="020F0502020204030204" pitchFamily="34" charset="0"/>
                <a:cs typeface="Times New Roman" panose="02020603050405020304" pitchFamily="18" charset="0"/>
              </a:rPr>
              <a:t> RFM score compared to New Customer segmentation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wrt</a:t>
            </a:r>
            <a:r>
              <a:rPr lang="en-IN" sz="1100" dirty="0">
                <a:effectLst/>
                <a:latin typeface="Calibri" panose="020F0502020204030204" pitchFamily="34" charset="0"/>
                <a:ea typeface="Calibri" panose="020F0502020204030204" pitchFamily="34" charset="0"/>
                <a:cs typeface="Times New Roman" panose="02020603050405020304" pitchFamily="18" charset="0"/>
              </a:rPr>
              <a:t> Value</a:t>
            </a:r>
          </a:p>
        </p:txBody>
      </p:sp>
      <p:graphicFrame>
        <p:nvGraphicFramePr>
          <p:cNvPr id="2" name="Table 1">
            <a:extLst>
              <a:ext uri="{FF2B5EF4-FFF2-40B4-BE49-F238E27FC236}">
                <a16:creationId xmlns:a16="http://schemas.microsoft.com/office/drawing/2014/main" id="{542CAC96-3B2D-C03D-C514-D3506445A85D}"/>
              </a:ext>
            </a:extLst>
          </p:cNvPr>
          <p:cNvGraphicFramePr>
            <a:graphicFrameLocks noGrp="1"/>
          </p:cNvGraphicFramePr>
          <p:nvPr>
            <p:extLst>
              <p:ext uri="{D42A27DB-BD31-4B8C-83A1-F6EECF244321}">
                <p14:modId xmlns:p14="http://schemas.microsoft.com/office/powerpoint/2010/main" val="2641993233"/>
              </p:ext>
            </p:extLst>
          </p:nvPr>
        </p:nvGraphicFramePr>
        <p:xfrm>
          <a:off x="987372" y="3492447"/>
          <a:ext cx="7212247" cy="1559235"/>
        </p:xfrm>
        <a:graphic>
          <a:graphicData uri="http://schemas.openxmlformats.org/drawingml/2006/table">
            <a:tbl>
              <a:tblPr>
                <a:tableStyleId>{5940675A-B579-460E-94D1-54222C63F5DA}</a:tableStyleId>
              </a:tblPr>
              <a:tblGrid>
                <a:gridCol w="997582">
                  <a:extLst>
                    <a:ext uri="{9D8B030D-6E8A-4147-A177-3AD203B41FA5}">
                      <a16:colId xmlns:a16="http://schemas.microsoft.com/office/drawing/2014/main" val="131659106"/>
                    </a:ext>
                  </a:extLst>
                </a:gridCol>
                <a:gridCol w="563875">
                  <a:extLst>
                    <a:ext uri="{9D8B030D-6E8A-4147-A177-3AD203B41FA5}">
                      <a16:colId xmlns:a16="http://schemas.microsoft.com/office/drawing/2014/main" val="1716688956"/>
                    </a:ext>
                  </a:extLst>
                </a:gridCol>
                <a:gridCol w="1053826">
                  <a:extLst>
                    <a:ext uri="{9D8B030D-6E8A-4147-A177-3AD203B41FA5}">
                      <a16:colId xmlns:a16="http://schemas.microsoft.com/office/drawing/2014/main" val="1078612215"/>
                    </a:ext>
                  </a:extLst>
                </a:gridCol>
                <a:gridCol w="552714">
                  <a:extLst>
                    <a:ext uri="{9D8B030D-6E8A-4147-A177-3AD203B41FA5}">
                      <a16:colId xmlns:a16="http://schemas.microsoft.com/office/drawing/2014/main" val="589529224"/>
                    </a:ext>
                  </a:extLst>
                </a:gridCol>
                <a:gridCol w="1064986">
                  <a:extLst>
                    <a:ext uri="{9D8B030D-6E8A-4147-A177-3AD203B41FA5}">
                      <a16:colId xmlns:a16="http://schemas.microsoft.com/office/drawing/2014/main" val="4008640926"/>
                    </a:ext>
                  </a:extLst>
                </a:gridCol>
                <a:gridCol w="647080">
                  <a:extLst>
                    <a:ext uri="{9D8B030D-6E8A-4147-A177-3AD203B41FA5}">
                      <a16:colId xmlns:a16="http://schemas.microsoft.com/office/drawing/2014/main" val="1735857457"/>
                    </a:ext>
                  </a:extLst>
                </a:gridCol>
                <a:gridCol w="647080">
                  <a:extLst>
                    <a:ext uri="{9D8B030D-6E8A-4147-A177-3AD203B41FA5}">
                      <a16:colId xmlns:a16="http://schemas.microsoft.com/office/drawing/2014/main" val="2425113991"/>
                    </a:ext>
                  </a:extLst>
                </a:gridCol>
                <a:gridCol w="647080">
                  <a:extLst>
                    <a:ext uri="{9D8B030D-6E8A-4147-A177-3AD203B41FA5}">
                      <a16:colId xmlns:a16="http://schemas.microsoft.com/office/drawing/2014/main" val="1844322426"/>
                    </a:ext>
                  </a:extLst>
                </a:gridCol>
                <a:gridCol w="1038024">
                  <a:extLst>
                    <a:ext uri="{9D8B030D-6E8A-4147-A177-3AD203B41FA5}">
                      <a16:colId xmlns:a16="http://schemas.microsoft.com/office/drawing/2014/main" val="2634020619"/>
                    </a:ext>
                  </a:extLst>
                </a:gridCol>
              </a:tblGrid>
              <a:tr h="338247">
                <a:tc>
                  <a:txBody>
                    <a:bodyPr/>
                    <a:lstStyle/>
                    <a:p>
                      <a:pPr algn="l" fontAlgn="b"/>
                      <a:r>
                        <a:rPr lang="en-IN" sz="1000" u="none" strike="noStrike">
                          <a:effectLst/>
                        </a:rPr>
                        <a:t>R Score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 </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F Score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 </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 Score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 </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RFM Score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Customer Types</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565636244"/>
                  </a:ext>
                </a:extLst>
              </a:tr>
              <a:tr h="181498">
                <a:tc>
                  <a:txBody>
                    <a:bodyPr/>
                    <a:lstStyle/>
                    <a:p>
                      <a:pPr algn="l" fontAlgn="b"/>
                      <a:r>
                        <a:rPr lang="en-IN" sz="1000" u="none" strike="noStrike">
                          <a:effectLst/>
                        </a:rPr>
                        <a:t>Min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Min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Min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15.08</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Min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111</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Bronze</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18412349"/>
                  </a:ext>
                </a:extLst>
              </a:tr>
              <a:tr h="338247">
                <a:tc>
                  <a:txBody>
                    <a:bodyPr/>
                    <a:lstStyle/>
                    <a:p>
                      <a:pPr algn="l" fontAlgn="b"/>
                      <a:r>
                        <a:rPr lang="en-IN" sz="1000" u="none" strike="noStrike">
                          <a:effectLst/>
                        </a:rPr>
                        <a:t>Lower Quartile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17</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Lower Quartile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Lower Quartile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1905.948</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Lower Quartile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144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dirty="0">
                          <a:effectLst/>
                        </a:rPr>
                        <a:t>Silver</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23532829"/>
                  </a:ext>
                </a:extLst>
              </a:tr>
              <a:tr h="181498">
                <a:tc>
                  <a:txBody>
                    <a:bodyPr/>
                    <a:lstStyle/>
                    <a:p>
                      <a:pPr algn="l" fontAlgn="b"/>
                      <a:r>
                        <a:rPr lang="en-IN" sz="1000" u="none" strike="noStrike">
                          <a:effectLst/>
                        </a:rPr>
                        <a:t>Median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44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Median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6</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Median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2918.195</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Median</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244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Gold</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605030934"/>
                  </a:ext>
                </a:extLst>
              </a:tr>
              <a:tr h="338247">
                <a:tc>
                  <a:txBody>
                    <a:bodyPr/>
                    <a:lstStyle/>
                    <a:p>
                      <a:pPr algn="l" fontAlgn="b"/>
                      <a:r>
                        <a:rPr lang="en-IN" sz="1000" u="none" strike="noStrike">
                          <a:effectLst/>
                        </a:rPr>
                        <a:t>Upper Quartile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85</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Upper Quartile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Upper Quartile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4273.398</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Upper Quartile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344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Platinum</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226919158"/>
                  </a:ext>
                </a:extLst>
              </a:tr>
              <a:tr h="181498">
                <a:tc>
                  <a:txBody>
                    <a:bodyPr/>
                    <a:lstStyle/>
                    <a:p>
                      <a:pPr algn="l" fontAlgn="b"/>
                      <a:r>
                        <a:rPr lang="en-IN" sz="1000" u="none" strike="noStrike">
                          <a:effectLst/>
                        </a:rPr>
                        <a:t>Max</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353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Max</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Max</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11668.95</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Max</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dirty="0">
                          <a:effectLst/>
                        </a:rPr>
                        <a:t>444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dirty="0">
                          <a:effectLst/>
                        </a:rPr>
                        <a:t> </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609204885"/>
                  </a:ext>
                </a:extLst>
              </a:tr>
            </a:tbl>
          </a:graphicData>
        </a:graphic>
      </p:graphicFrame>
      <p:graphicFrame>
        <p:nvGraphicFramePr>
          <p:cNvPr id="3" name="Table 2">
            <a:extLst>
              <a:ext uri="{FF2B5EF4-FFF2-40B4-BE49-F238E27FC236}">
                <a16:creationId xmlns:a16="http://schemas.microsoft.com/office/drawing/2014/main" id="{8A60BD5F-22CC-9B50-40F6-8B305CD0D188}"/>
              </a:ext>
            </a:extLst>
          </p:cNvPr>
          <p:cNvGraphicFramePr>
            <a:graphicFrameLocks noGrp="1"/>
          </p:cNvGraphicFramePr>
          <p:nvPr>
            <p:extLst>
              <p:ext uri="{D42A27DB-BD31-4B8C-83A1-F6EECF244321}">
                <p14:modId xmlns:p14="http://schemas.microsoft.com/office/powerpoint/2010/main" val="3680026461"/>
              </p:ext>
            </p:extLst>
          </p:nvPr>
        </p:nvGraphicFramePr>
        <p:xfrm>
          <a:off x="987372" y="2935878"/>
          <a:ext cx="7212244" cy="414424"/>
        </p:xfrm>
        <a:graphic>
          <a:graphicData uri="http://schemas.openxmlformats.org/drawingml/2006/table">
            <a:tbl>
              <a:tblPr>
                <a:tableStyleId>{5940675A-B579-460E-94D1-54222C63F5DA}</a:tableStyleId>
              </a:tblPr>
              <a:tblGrid>
                <a:gridCol w="1360525">
                  <a:extLst>
                    <a:ext uri="{9D8B030D-6E8A-4147-A177-3AD203B41FA5}">
                      <a16:colId xmlns:a16="http://schemas.microsoft.com/office/drawing/2014/main" val="3001629241"/>
                    </a:ext>
                  </a:extLst>
                </a:gridCol>
                <a:gridCol w="1097198">
                  <a:extLst>
                    <a:ext uri="{9D8B030D-6E8A-4147-A177-3AD203B41FA5}">
                      <a16:colId xmlns:a16="http://schemas.microsoft.com/office/drawing/2014/main" val="3372390356"/>
                    </a:ext>
                  </a:extLst>
                </a:gridCol>
                <a:gridCol w="950904">
                  <a:extLst>
                    <a:ext uri="{9D8B030D-6E8A-4147-A177-3AD203B41FA5}">
                      <a16:colId xmlns:a16="http://schemas.microsoft.com/office/drawing/2014/main" val="3483990267"/>
                    </a:ext>
                  </a:extLst>
                </a:gridCol>
                <a:gridCol w="702206">
                  <a:extLst>
                    <a:ext uri="{9D8B030D-6E8A-4147-A177-3AD203B41FA5}">
                      <a16:colId xmlns:a16="http://schemas.microsoft.com/office/drawing/2014/main" val="3366229264"/>
                    </a:ext>
                  </a:extLst>
                </a:gridCol>
                <a:gridCol w="702206">
                  <a:extLst>
                    <a:ext uri="{9D8B030D-6E8A-4147-A177-3AD203B41FA5}">
                      <a16:colId xmlns:a16="http://schemas.microsoft.com/office/drawing/2014/main" val="3861749790"/>
                    </a:ext>
                  </a:extLst>
                </a:gridCol>
                <a:gridCol w="629060">
                  <a:extLst>
                    <a:ext uri="{9D8B030D-6E8A-4147-A177-3AD203B41FA5}">
                      <a16:colId xmlns:a16="http://schemas.microsoft.com/office/drawing/2014/main" val="2491829973"/>
                    </a:ext>
                  </a:extLst>
                </a:gridCol>
                <a:gridCol w="775353">
                  <a:extLst>
                    <a:ext uri="{9D8B030D-6E8A-4147-A177-3AD203B41FA5}">
                      <a16:colId xmlns:a16="http://schemas.microsoft.com/office/drawing/2014/main" val="4181432895"/>
                    </a:ext>
                  </a:extLst>
                </a:gridCol>
                <a:gridCol w="994792">
                  <a:extLst>
                    <a:ext uri="{9D8B030D-6E8A-4147-A177-3AD203B41FA5}">
                      <a16:colId xmlns:a16="http://schemas.microsoft.com/office/drawing/2014/main" val="432162594"/>
                    </a:ext>
                  </a:extLst>
                </a:gridCol>
              </a:tblGrid>
              <a:tr h="207212">
                <a:tc>
                  <a:txBody>
                    <a:bodyPr/>
                    <a:lstStyle/>
                    <a:p>
                      <a:pPr algn="l" fontAlgn="b"/>
                      <a:r>
                        <a:rPr lang="en-IN" sz="1000" u="none" strike="noStrike">
                          <a:effectLst/>
                        </a:rPr>
                        <a:t>Count of product_id</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Min of Recency</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Sum of Profit</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R Score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F Score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 Score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RFM Value</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Customer Type</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592549869"/>
                  </a:ext>
                </a:extLst>
              </a:tr>
              <a:tr h="207212">
                <a:tc>
                  <a:txBody>
                    <a:bodyPr/>
                    <a:lstStyle/>
                    <a:p>
                      <a:pPr algn="r" fontAlgn="b"/>
                      <a:r>
                        <a:rPr lang="en-IN" sz="1000" u="none" strike="noStrike">
                          <a:effectLst/>
                        </a:rPr>
                        <a:t>11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3018.09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443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dirty="0">
                          <a:effectLst/>
                        </a:rPr>
                        <a:t>Platinum</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893086868"/>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4898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3" name="TextBox 2">
            <a:extLst>
              <a:ext uri="{FF2B5EF4-FFF2-40B4-BE49-F238E27FC236}">
                <a16:creationId xmlns:a16="http://schemas.microsoft.com/office/drawing/2014/main" id="{AE5B80F6-47F7-1344-248A-CF0934F7B839}"/>
              </a:ext>
            </a:extLst>
          </p:cNvPr>
          <p:cNvSpPr txBox="1"/>
          <p:nvPr/>
        </p:nvSpPr>
        <p:spPr>
          <a:xfrm>
            <a:off x="-15501" y="820526"/>
            <a:ext cx="9159501" cy="20597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lvl="1">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On Rank created for New Customer</a:t>
            </a:r>
          </a:p>
          <a:p>
            <a:pPr marL="1143000" lvl="2" indent="-228600">
              <a:lnSpc>
                <a:spcPct val="107000"/>
              </a:lnSpc>
              <a:buFont typeface="+mj-lt"/>
              <a:buAutoNum type="roman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The Rank given according to value </a:t>
            </a:r>
          </a:p>
          <a:p>
            <a:pPr marL="1143000" lvl="2" indent="-228600">
              <a:lnSpc>
                <a:spcPct val="107000"/>
              </a:lnSpc>
              <a:buFont typeface="+mj-lt"/>
              <a:buAutoNum type="roman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Value is a combination of randomized values with multipliers of different variables such as -</a:t>
            </a:r>
          </a:p>
          <a:p>
            <a:pPr marL="1143000" lvl="2" indent="-228600">
              <a:lnSpc>
                <a:spcPct val="107000"/>
              </a:lnSpc>
              <a:buFont typeface="+mj-lt"/>
              <a:buAutoNum type="roman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property value, owns a car, wealth segment, past 3 year cycle purchase</a:t>
            </a:r>
          </a:p>
          <a:p>
            <a:pPr marL="457200" lvl="1">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Corelation and Distribution for New Customer list</a:t>
            </a:r>
          </a:p>
          <a:p>
            <a:pPr marL="1143000" lvl="2" indent="-228600">
              <a:lnSpc>
                <a:spcPct val="107000"/>
              </a:lnSpc>
              <a:buFont typeface="+mj-lt"/>
              <a:buAutoNum type="roman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Negligible corelation found with value and related variables mainly due to randomized inputs taken for derivation of value</a:t>
            </a:r>
          </a:p>
          <a:p>
            <a:pPr marL="1143000" lvl="2" indent="-228600">
              <a:lnSpc>
                <a:spcPct val="107000"/>
              </a:lnSpc>
              <a:buFont typeface="+mj-lt"/>
              <a:buAutoNum type="roman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Majority customers hold property valuation of 7-11</a:t>
            </a:r>
          </a:p>
          <a:p>
            <a:pPr marL="1143000" lvl="2" indent="-228600">
              <a:lnSpc>
                <a:spcPct val="107000"/>
              </a:lnSpc>
              <a:buFont typeface="+mj-lt"/>
              <a:buAutoNum type="roman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Wealth segment is mainly 50% masses rest 25 % each for affluent and high net worth individuals</a:t>
            </a:r>
          </a:p>
          <a:p>
            <a:pPr marL="1143000" lvl="2" indent="-228600">
              <a:lnSpc>
                <a:spcPct val="107000"/>
              </a:lnSpc>
              <a:buFont typeface="+mj-lt"/>
              <a:buAutoNum type="romanL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Major age bracket of customers in 50-70</a:t>
            </a:r>
          </a:p>
        </p:txBody>
      </p:sp>
      <p:graphicFrame>
        <p:nvGraphicFramePr>
          <p:cNvPr id="2" name="Table 1">
            <a:extLst>
              <a:ext uri="{FF2B5EF4-FFF2-40B4-BE49-F238E27FC236}">
                <a16:creationId xmlns:a16="http://schemas.microsoft.com/office/drawing/2014/main" id="{C73907A2-7BDE-1A50-3C36-9A65F170EECE}"/>
              </a:ext>
            </a:extLst>
          </p:cNvPr>
          <p:cNvGraphicFramePr>
            <a:graphicFrameLocks noGrp="1"/>
          </p:cNvGraphicFramePr>
          <p:nvPr>
            <p:extLst>
              <p:ext uri="{D42A27DB-BD31-4B8C-83A1-F6EECF244321}">
                <p14:modId xmlns:p14="http://schemas.microsoft.com/office/powerpoint/2010/main" val="3691916015"/>
              </p:ext>
            </p:extLst>
          </p:nvPr>
        </p:nvGraphicFramePr>
        <p:xfrm>
          <a:off x="705" y="2954834"/>
          <a:ext cx="4579495" cy="2045965"/>
        </p:xfrm>
        <a:graphic>
          <a:graphicData uri="http://schemas.openxmlformats.org/drawingml/2006/table">
            <a:tbl>
              <a:tblPr>
                <a:tableStyleId>{5940675A-B579-460E-94D1-54222C63F5DA}</a:tableStyleId>
              </a:tblPr>
              <a:tblGrid>
                <a:gridCol w="1484026">
                  <a:extLst>
                    <a:ext uri="{9D8B030D-6E8A-4147-A177-3AD203B41FA5}">
                      <a16:colId xmlns:a16="http://schemas.microsoft.com/office/drawing/2014/main" val="377121156"/>
                    </a:ext>
                  </a:extLst>
                </a:gridCol>
                <a:gridCol w="1017942">
                  <a:extLst>
                    <a:ext uri="{9D8B030D-6E8A-4147-A177-3AD203B41FA5}">
                      <a16:colId xmlns:a16="http://schemas.microsoft.com/office/drawing/2014/main" val="1004448496"/>
                    </a:ext>
                  </a:extLst>
                </a:gridCol>
                <a:gridCol w="1049933">
                  <a:extLst>
                    <a:ext uri="{9D8B030D-6E8A-4147-A177-3AD203B41FA5}">
                      <a16:colId xmlns:a16="http://schemas.microsoft.com/office/drawing/2014/main" val="390823410"/>
                    </a:ext>
                  </a:extLst>
                </a:gridCol>
                <a:gridCol w="1027594">
                  <a:extLst>
                    <a:ext uri="{9D8B030D-6E8A-4147-A177-3AD203B41FA5}">
                      <a16:colId xmlns:a16="http://schemas.microsoft.com/office/drawing/2014/main" val="2192228568"/>
                    </a:ext>
                  </a:extLst>
                </a:gridCol>
              </a:tblGrid>
              <a:tr h="798605">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Value</a:t>
                      </a:r>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past_3_years_bike_related_purchases</a:t>
                      </a:r>
                      <a:endParaRPr lang="en-US" sz="1100" b="0"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wealth_segment</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0926527"/>
                  </a:ext>
                </a:extLst>
              </a:tr>
              <a:tr h="286068">
                <a:tc>
                  <a:txBody>
                    <a:bodyPr/>
                    <a:lstStyle/>
                    <a:p>
                      <a:pPr algn="l" fontAlgn="b"/>
                      <a:r>
                        <a:rPr lang="en-IN" sz="1100" u="none" strike="noStrike">
                          <a:effectLst/>
                        </a:rPr>
                        <a:t>Value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7760026"/>
                  </a:ext>
                </a:extLst>
              </a:tr>
              <a:tr h="536376">
                <a:tc>
                  <a:txBody>
                    <a:bodyPr/>
                    <a:lstStyle/>
                    <a:p>
                      <a:pPr algn="l" fontAlgn="b"/>
                      <a:r>
                        <a:rPr lang="en-US" sz="1100" u="none" strike="noStrike">
                          <a:effectLst/>
                        </a:rPr>
                        <a:t>past_3_years_bike_related_purchases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0.004884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5063285"/>
                  </a:ext>
                </a:extLst>
              </a:tr>
              <a:tr h="424916">
                <a:tc>
                  <a:txBody>
                    <a:bodyPr/>
                    <a:lstStyle/>
                    <a:p>
                      <a:pPr algn="l" fontAlgn="b"/>
                      <a:r>
                        <a:rPr lang="en-IN" sz="1100" u="none" strike="noStrike">
                          <a:effectLst/>
                        </a:rPr>
                        <a:t>wealth_segment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0.000254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0.017678243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1206762"/>
                  </a:ext>
                </a:extLst>
              </a:tr>
            </a:tbl>
          </a:graphicData>
        </a:graphic>
      </p:graphicFrame>
      <p:graphicFrame>
        <p:nvGraphicFramePr>
          <p:cNvPr id="4" name="Table 3">
            <a:extLst>
              <a:ext uri="{FF2B5EF4-FFF2-40B4-BE49-F238E27FC236}">
                <a16:creationId xmlns:a16="http://schemas.microsoft.com/office/drawing/2014/main" id="{BD321C33-D22D-9492-52B3-8D71614BA728}"/>
              </a:ext>
            </a:extLst>
          </p:cNvPr>
          <p:cNvGraphicFramePr>
            <a:graphicFrameLocks noGrp="1"/>
          </p:cNvGraphicFramePr>
          <p:nvPr>
            <p:extLst>
              <p:ext uri="{D42A27DB-BD31-4B8C-83A1-F6EECF244321}">
                <p14:modId xmlns:p14="http://schemas.microsoft.com/office/powerpoint/2010/main" val="1450081563"/>
              </p:ext>
            </p:extLst>
          </p:nvPr>
        </p:nvGraphicFramePr>
        <p:xfrm>
          <a:off x="4738271" y="2954837"/>
          <a:ext cx="4193207" cy="2045962"/>
        </p:xfrm>
        <a:graphic>
          <a:graphicData uri="http://schemas.openxmlformats.org/drawingml/2006/table">
            <a:tbl>
              <a:tblPr>
                <a:tableStyleId>{5940675A-B579-460E-94D1-54222C63F5DA}</a:tableStyleId>
              </a:tblPr>
              <a:tblGrid>
                <a:gridCol w="1512627">
                  <a:extLst>
                    <a:ext uri="{9D8B030D-6E8A-4147-A177-3AD203B41FA5}">
                      <a16:colId xmlns:a16="http://schemas.microsoft.com/office/drawing/2014/main" val="2188774460"/>
                    </a:ext>
                  </a:extLst>
                </a:gridCol>
                <a:gridCol w="778296">
                  <a:extLst>
                    <a:ext uri="{9D8B030D-6E8A-4147-A177-3AD203B41FA5}">
                      <a16:colId xmlns:a16="http://schemas.microsoft.com/office/drawing/2014/main" val="3980992823"/>
                    </a:ext>
                  </a:extLst>
                </a:gridCol>
                <a:gridCol w="961369">
                  <a:extLst>
                    <a:ext uri="{9D8B030D-6E8A-4147-A177-3AD203B41FA5}">
                      <a16:colId xmlns:a16="http://schemas.microsoft.com/office/drawing/2014/main" val="4089263730"/>
                    </a:ext>
                  </a:extLst>
                </a:gridCol>
                <a:gridCol w="940915">
                  <a:extLst>
                    <a:ext uri="{9D8B030D-6E8A-4147-A177-3AD203B41FA5}">
                      <a16:colId xmlns:a16="http://schemas.microsoft.com/office/drawing/2014/main" val="784556309"/>
                    </a:ext>
                  </a:extLst>
                </a:gridCol>
              </a:tblGrid>
              <a:tr h="482894">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Value</a:t>
                      </a:r>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owns_car</a:t>
                      </a:r>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property_valuation</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1328671"/>
                  </a:ext>
                </a:extLst>
              </a:tr>
              <a:tr h="482894">
                <a:tc>
                  <a:txBody>
                    <a:bodyPr/>
                    <a:lstStyle/>
                    <a:p>
                      <a:pPr algn="l" fontAlgn="b"/>
                      <a:r>
                        <a:rPr lang="en-IN" sz="1100" u="none" strike="noStrike">
                          <a:effectLst/>
                        </a:rPr>
                        <a:t>Value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9465282"/>
                  </a:ext>
                </a:extLst>
              </a:tr>
              <a:tr h="597280">
                <a:tc>
                  <a:txBody>
                    <a:bodyPr/>
                    <a:lstStyle/>
                    <a:p>
                      <a:pPr algn="l" fontAlgn="b"/>
                      <a:r>
                        <a:rPr lang="en-IN" sz="1100" u="none" strike="noStrike">
                          <a:effectLst/>
                        </a:rPr>
                        <a:t>owns_car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-0.02742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7822614"/>
                  </a:ext>
                </a:extLst>
              </a:tr>
              <a:tr h="482894">
                <a:tc>
                  <a:txBody>
                    <a:bodyPr/>
                    <a:lstStyle/>
                    <a:p>
                      <a:pPr algn="l" fontAlgn="b"/>
                      <a:r>
                        <a:rPr lang="en-IN" sz="1100" u="none" strike="noStrike">
                          <a:effectLst/>
                        </a:rPr>
                        <a:t>property_valuation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-0.0147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-0.063631546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4706356"/>
                  </a:ext>
                </a:extLst>
              </a:tr>
            </a:tbl>
          </a:graphicData>
        </a:graphic>
      </p:graphicFrame>
    </p:spTree>
    <p:extLst>
      <p:ext uri="{BB962C8B-B14F-4D97-AF65-F5344CB8AC3E}">
        <p14:creationId xmlns:p14="http://schemas.microsoft.com/office/powerpoint/2010/main" val="18618947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3446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3" name="TextBox 2">
            <a:extLst>
              <a:ext uri="{FF2B5EF4-FFF2-40B4-BE49-F238E27FC236}">
                <a16:creationId xmlns:a16="http://schemas.microsoft.com/office/drawing/2014/main" id="{AE5B80F6-47F7-1344-248A-CF0934F7B839}"/>
              </a:ext>
            </a:extLst>
          </p:cNvPr>
          <p:cNvSpPr txBox="1"/>
          <p:nvPr/>
        </p:nvSpPr>
        <p:spPr>
          <a:xfrm>
            <a:off x="373375" y="963315"/>
            <a:ext cx="8260958" cy="478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914400" lvl="2">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For both old and new customer target age group is 30 to 70 top priority is 40-50. Mass customers can not be ignored in both cases</a:t>
            </a:r>
          </a:p>
        </p:txBody>
      </p:sp>
      <p:graphicFrame>
        <p:nvGraphicFramePr>
          <p:cNvPr id="5" name="Chart 4">
            <a:extLst>
              <a:ext uri="{FF2B5EF4-FFF2-40B4-BE49-F238E27FC236}">
                <a16:creationId xmlns:a16="http://schemas.microsoft.com/office/drawing/2014/main" id="{58E17ED9-40A0-4F72-8440-B437154EDA96}"/>
              </a:ext>
            </a:extLst>
          </p:cNvPr>
          <p:cNvGraphicFramePr>
            <a:graphicFrameLocks/>
          </p:cNvGraphicFramePr>
          <p:nvPr>
            <p:extLst>
              <p:ext uri="{D42A27DB-BD31-4B8C-83A1-F6EECF244321}">
                <p14:modId xmlns:p14="http://schemas.microsoft.com/office/powerpoint/2010/main" val="3917695382"/>
              </p:ext>
            </p:extLst>
          </p:nvPr>
        </p:nvGraphicFramePr>
        <p:xfrm>
          <a:off x="373375" y="1773588"/>
          <a:ext cx="4227929" cy="2731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C927B9C-5EEE-4C52-8777-782C49AE17E3}"/>
              </a:ext>
            </a:extLst>
          </p:cNvPr>
          <p:cNvGraphicFramePr>
            <a:graphicFrameLocks/>
          </p:cNvGraphicFramePr>
          <p:nvPr>
            <p:extLst>
              <p:ext uri="{D42A27DB-BD31-4B8C-83A1-F6EECF244321}">
                <p14:modId xmlns:p14="http://schemas.microsoft.com/office/powerpoint/2010/main" val="2707310006"/>
              </p:ext>
            </p:extLst>
          </p:nvPr>
        </p:nvGraphicFramePr>
        <p:xfrm>
          <a:off x="4524450" y="1773588"/>
          <a:ext cx="4256756" cy="2731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54268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3" name="TextBox 2">
            <a:extLst>
              <a:ext uri="{FF2B5EF4-FFF2-40B4-BE49-F238E27FC236}">
                <a16:creationId xmlns:a16="http://schemas.microsoft.com/office/drawing/2014/main" id="{AE5B80F6-47F7-1344-248A-CF0934F7B839}"/>
              </a:ext>
            </a:extLst>
          </p:cNvPr>
          <p:cNvSpPr txBox="1"/>
          <p:nvPr/>
        </p:nvSpPr>
        <p:spPr>
          <a:xfrm>
            <a:off x="0" y="963314"/>
            <a:ext cx="8702297" cy="478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914400" lvl="2">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NSW is the toughest market to sell bikes for both old and new customers must avoid the state focus must be on Victoria and Queensland</a:t>
            </a:r>
          </a:p>
        </p:txBody>
      </p:sp>
      <p:graphicFrame>
        <p:nvGraphicFramePr>
          <p:cNvPr id="2" name="Chart 1">
            <a:extLst>
              <a:ext uri="{FF2B5EF4-FFF2-40B4-BE49-F238E27FC236}">
                <a16:creationId xmlns:a16="http://schemas.microsoft.com/office/drawing/2014/main" id="{AD247650-F5A5-46DA-9496-CC545A7544E2}"/>
              </a:ext>
            </a:extLst>
          </p:cNvPr>
          <p:cNvGraphicFramePr>
            <a:graphicFrameLocks/>
          </p:cNvGraphicFramePr>
          <p:nvPr>
            <p:extLst>
              <p:ext uri="{D42A27DB-BD31-4B8C-83A1-F6EECF244321}">
                <p14:modId xmlns:p14="http://schemas.microsoft.com/office/powerpoint/2010/main" val="2503066688"/>
              </p:ext>
            </p:extLst>
          </p:nvPr>
        </p:nvGraphicFramePr>
        <p:xfrm>
          <a:off x="60081" y="1596652"/>
          <a:ext cx="4693068" cy="28196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C3DF434-236C-4E3E-B408-73191DDAAA1D}"/>
              </a:ext>
            </a:extLst>
          </p:cNvPr>
          <p:cNvGraphicFramePr>
            <a:graphicFrameLocks/>
          </p:cNvGraphicFramePr>
          <p:nvPr>
            <p:extLst>
              <p:ext uri="{D42A27DB-BD31-4B8C-83A1-F6EECF244321}">
                <p14:modId xmlns:p14="http://schemas.microsoft.com/office/powerpoint/2010/main" val="3660631300"/>
              </p:ext>
            </p:extLst>
          </p:nvPr>
        </p:nvGraphicFramePr>
        <p:xfrm>
          <a:off x="4753149" y="1596652"/>
          <a:ext cx="4272237" cy="28079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4194331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254</TotalTime>
  <Words>890</Words>
  <Application>Microsoft Office PowerPoint</Application>
  <PresentationFormat>On-screen Show (16:9)</PresentationFormat>
  <Paragraphs>193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amit.kadarmandalgi1997@gmail.com</cp:lastModifiedBy>
  <cp:revision>1</cp:revision>
  <dcterms:modified xsi:type="dcterms:W3CDTF">2022-12-02T21:14:18Z</dcterms:modified>
</cp:coreProperties>
</file>