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77" r:id="rId12"/>
    <p:sldId id="266" r:id="rId13"/>
    <p:sldId id="270" r:id="rId14"/>
    <p:sldId id="271" r:id="rId15"/>
    <p:sldId id="274" r:id="rId16"/>
    <p:sldId id="275" r:id="rId17"/>
    <p:sldId id="276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8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6FE56-22E7-4707-A381-D3E081437A3E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BB8F2-49CA-4638-8114-B013F21364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149D-E53C-46BF-A3C6-B21B7A57AC4B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BE07-E766-46D5-9CF6-8C49978C6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149D-E53C-46BF-A3C6-B21B7A57AC4B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BE07-E766-46D5-9CF6-8C49978C6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149D-E53C-46BF-A3C6-B21B7A57AC4B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BE07-E766-46D5-9CF6-8C49978C6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149D-E53C-46BF-A3C6-B21B7A57AC4B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BE07-E766-46D5-9CF6-8C49978C6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149D-E53C-46BF-A3C6-B21B7A57AC4B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BE07-E766-46D5-9CF6-8C49978C6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149D-E53C-46BF-A3C6-B21B7A57AC4B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BE07-E766-46D5-9CF6-8C49978C6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149D-E53C-46BF-A3C6-B21B7A57AC4B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BE07-E766-46D5-9CF6-8C49978C6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149D-E53C-46BF-A3C6-B21B7A57AC4B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BE07-E766-46D5-9CF6-8C49978C6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149D-E53C-46BF-A3C6-B21B7A57AC4B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BE07-E766-46D5-9CF6-8C49978C6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149D-E53C-46BF-A3C6-B21B7A57AC4B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BE07-E766-46D5-9CF6-8C49978C6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3149D-E53C-46BF-A3C6-B21B7A57AC4B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BE07-E766-46D5-9CF6-8C49978C6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3149D-E53C-46BF-A3C6-B21B7A57AC4B}" type="datetimeFigureOut">
              <a:rPr lang="en-US" smtClean="0"/>
              <a:pPr/>
              <a:t>10/27/2018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5BE07-E766-46D5-9CF6-8C49978C68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ctrTitle"/>
          </p:nvPr>
        </p:nvSpPr>
        <p:spPr>
          <a:xfrm>
            <a:off x="304800" y="4419600"/>
            <a:ext cx="8520600" cy="16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RAILWAY TRACK HEALTH MONITORING </a:t>
            </a:r>
            <a:r>
              <a:rPr lang="en-US" sz="3600" b="1" dirty="0" smtClean="0"/>
              <a:t>BOT</a:t>
            </a: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dirty="0" smtClean="0"/>
              <a:t>AMIT </a:t>
            </a:r>
            <a:r>
              <a:rPr lang="en-US" sz="3600" dirty="0" smtClean="0"/>
              <a:t>KADARMANDALGI 15BEC0146</a:t>
            </a:r>
            <a:br>
              <a:rPr lang="en-US" sz="3600" dirty="0" smtClean="0"/>
            </a:br>
            <a:r>
              <a:rPr lang="en-US" sz="3600" dirty="0" smtClean="0"/>
              <a:t>KRISHNA IYER 15BEC0619</a:t>
            </a:r>
            <a:br>
              <a:rPr lang="en-US" sz="3600" dirty="0" smtClean="0"/>
            </a:br>
            <a:r>
              <a:rPr lang="en-US" sz="3600" dirty="0" smtClean="0"/>
              <a:t>VIREN SUGANDH 15BEC0226</a:t>
            </a: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COURSE: Robotics and Automation(ECE2008)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70000" lnSpcReduction="20000"/>
          </a:bodyPr>
          <a:lstStyle/>
          <a:p>
            <a:pPr marL="285750" indent="-285750"/>
            <a:r>
              <a:rPr lang="en-IN" dirty="0" smtClean="0"/>
              <a:t>GPS Module is a equipment which is used to measure a device’s geographical location</a:t>
            </a:r>
          </a:p>
          <a:p>
            <a:pPr marL="285750" indent="-285750"/>
            <a:endParaRPr lang="en-IN" dirty="0" smtClean="0"/>
          </a:p>
          <a:p>
            <a:pPr marL="285750" indent="-285750"/>
            <a:r>
              <a:rPr lang="en-IN" dirty="0" smtClean="0"/>
              <a:t>The GPS Module is used to calculate the latitude and longitude coordinates of the crack detected by the robot.</a:t>
            </a:r>
          </a:p>
          <a:p>
            <a:endParaRPr lang="en-IN" dirty="0" smtClean="0"/>
          </a:p>
          <a:p>
            <a:pPr marL="285750" indent="-285750"/>
            <a:r>
              <a:rPr lang="en-IN" dirty="0" smtClean="0"/>
              <a:t>It is interfaced with an Arduino Uno in this project to obtain the number of locked satellites, the latitude  and longitude coordinates of the crack. </a:t>
            </a:r>
          </a:p>
          <a:p>
            <a:pPr>
              <a:buNone/>
            </a:pPr>
            <a:endParaRPr lang="en-IN" dirty="0" smtClean="0"/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EA03050E-D415-4D74-A51C-6A78C8C012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792" y="2057400"/>
            <a:ext cx="3831208" cy="38312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925F60-00ED-4BAE-8A98-ADC4B9BD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57871B9-2DEE-46E6-82F3-127AE1CE3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/>
              <a:t>IR sensor is connected to the Arduino Uno along with the GSM module.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The Arduino module is coded in a way such that when the output of the IR sensor becomes low, the GSM module sends a message to the user.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GPS module has been configured to provide the location of the crack detected.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Camera module has been attached to the robot to capture the image of the crack so that it can be processed in MATLAB.</a:t>
            </a:r>
          </a:p>
        </p:txBody>
      </p:sp>
    </p:spTree>
    <p:extLst>
      <p:ext uri="{BB962C8B-B14F-4D97-AF65-F5344CB8AC3E}">
        <p14:creationId xmlns="" xmlns:p14="http://schemas.microsoft.com/office/powerpoint/2010/main" val="104583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ctrTitle"/>
          </p:nvPr>
        </p:nvSpPr>
        <p:spPr>
          <a:xfrm>
            <a:off x="311700" y="401133"/>
            <a:ext cx="8720400" cy="14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DESCRIPTION</a:t>
            </a:r>
            <a:endParaRPr/>
          </a:p>
        </p:txBody>
      </p:sp>
      <p:sp>
        <p:nvSpPr>
          <p:cNvPr id="242" name="Shape 242"/>
          <p:cNvSpPr txBox="1">
            <a:spLocks noGrp="1"/>
          </p:cNvSpPr>
          <p:nvPr>
            <p:ph type="subTitle" idx="1"/>
          </p:nvPr>
        </p:nvSpPr>
        <p:spPr>
          <a:xfrm>
            <a:off x="210850" y="2081035"/>
            <a:ext cx="8520600" cy="35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1"/>
                </a:solidFill>
              </a:rPr>
              <a:t>	 	 	 	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The sensor coding </a:t>
            </a:r>
            <a:r>
              <a:rPr lang="en" sz="1800" dirty="0" smtClean="0">
                <a:solidFill>
                  <a:schemeClr val="dk1"/>
                </a:solidFill>
              </a:rPr>
              <a:t>is performed </a:t>
            </a:r>
            <a:r>
              <a:rPr lang="en" sz="1800" dirty="0">
                <a:solidFill>
                  <a:schemeClr val="dk1"/>
                </a:solidFill>
              </a:rPr>
              <a:t>in embedded C using Arduino Uno Ide.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Image processing </a:t>
            </a:r>
            <a:r>
              <a:rPr lang="en" sz="1800" dirty="0" smtClean="0">
                <a:solidFill>
                  <a:schemeClr val="dk1"/>
                </a:solidFill>
              </a:rPr>
              <a:t>is </a:t>
            </a:r>
            <a:r>
              <a:rPr lang="en" sz="1800" dirty="0">
                <a:solidFill>
                  <a:schemeClr val="dk1"/>
                </a:solidFill>
              </a:rPr>
              <a:t>done on </a:t>
            </a:r>
            <a:r>
              <a:rPr lang="en" sz="1800" dirty="0" smtClean="0">
                <a:solidFill>
                  <a:schemeClr val="dk1"/>
                </a:solidFill>
              </a:rPr>
              <a:t>matlab.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For </a:t>
            </a:r>
            <a:r>
              <a:rPr lang="en" sz="1800" dirty="0" smtClean="0">
                <a:solidFill>
                  <a:schemeClr val="dk1"/>
                </a:solidFill>
              </a:rPr>
              <a:t>sms and location GSM and GPS </a:t>
            </a:r>
            <a:r>
              <a:rPr lang="en" sz="1800" dirty="0">
                <a:solidFill>
                  <a:schemeClr val="dk1"/>
                </a:solidFill>
              </a:rPr>
              <a:t>module has to be integrated with </a:t>
            </a:r>
            <a:r>
              <a:rPr lang="en" sz="1800" dirty="0" smtClean="0">
                <a:solidFill>
                  <a:schemeClr val="dk1"/>
                </a:solidFill>
              </a:rPr>
              <a:t>arduino respectively.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FA99C59-A1C0-4C1E-AB20-F026BA84F25A}"/>
              </a:ext>
            </a:extLst>
          </p:cNvPr>
          <p:cNvSpPr txBox="1"/>
          <p:nvPr/>
        </p:nvSpPr>
        <p:spPr>
          <a:xfrm>
            <a:off x="253014" y="1882067"/>
            <a:ext cx="46762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IMAGE PROCESSING </a:t>
            </a:r>
          </a:p>
          <a:p>
            <a:endParaRPr lang="en-IN" sz="2800" dirty="0"/>
          </a:p>
          <a:p>
            <a:r>
              <a:rPr lang="en-IN" sz="2800" dirty="0"/>
              <a:t>Basic Algorithm Implemented :</a:t>
            </a:r>
          </a:p>
        </p:txBody>
      </p:sp>
      <p:pic>
        <p:nvPicPr>
          <p:cNvPr id="5" name="Content Placeholder 3">
            <a:extLst>
              <a:ext uri="{FF2B5EF4-FFF2-40B4-BE49-F238E27FC236}">
                <a16:creationId xmlns="" xmlns:a16="http://schemas.microsoft.com/office/drawing/2014/main" id="{C3D7DD42-0DF2-49E7-B1F9-2A048438A88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599" y="0"/>
            <a:ext cx="4276685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05655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1FAB2316-4C0F-4F6B-8BA4-A974F9A01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WORKING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A8C3D4F-D6A9-4ADA-A10A-43B7D0776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Contrast </a:t>
            </a:r>
            <a:r>
              <a:rPr lang="en-IN" sz="1700" dirty="0" smtClean="0"/>
              <a:t>sketch </a:t>
            </a:r>
            <a:r>
              <a:rPr lang="en-IN" sz="1700" dirty="0"/>
              <a:t>the original image.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The original image is converted to grey scale image.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Image luminous level is increased and the image is converted to binary image.(Image segmentation by thresholding)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Morphological operations are performed such as </a:t>
            </a:r>
            <a:r>
              <a:rPr lang="en-IN" sz="1700" dirty="0" err="1"/>
              <a:t>i</a:t>
            </a:r>
            <a:r>
              <a:rPr lang="en-IN" sz="1700" dirty="0"/>
              <a:t>) Cleaning ii) Thinning iii) Filling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The holes are filled so that it helps reject smaller objects which are not required for crack detection.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This helps in detecting only the cracks and removing other unwanted objects.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Filtering is applied to remove noise from the image. Noise removal helps in accurate detection.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700" dirty="0"/>
              <a:t>The length of the crack can be determined upon calibration of image and using the imtool for the pixel length.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92833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0FFAD4-18D5-4AD4-A83F-4F30646B3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Crack length calculation-Algorithm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E90326-2956-4291-9883-4842D6056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binary image should be skeletonized.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From the following output image we can acquire all the center lines of the crack.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length of the crack is estimated in pixels.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crack lengths are extracted into an array. Each individual crack will have array.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Total crack length will be equal to the sum of all the cracks.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42745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8470A5-8CCD-40FF-9EE3-71BF813D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99" y="361025"/>
            <a:ext cx="6447501" cy="13208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Calculation of length from pixels.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F69FB76-4E16-4ECD-AD18-4F681F1D271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834" y="3429001"/>
            <a:ext cx="1963005" cy="311251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="" xmlns:a16="http://schemas.microsoft.com/office/drawing/2014/main" id="{223DF8AB-9D1A-44AD-875A-813DF370F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858497" y="2105391"/>
            <a:ext cx="1474774" cy="4022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1A8BC8C-74E5-4954-899C-6DC568B8573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78588" y="1021425"/>
            <a:ext cx="2824884" cy="57333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01368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D2BC3D61-6B45-4752-A0CC-794FF7020B2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09" y="1772158"/>
            <a:ext cx="1647223" cy="4028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B777993-645E-41C5-8E6E-D19A0B83055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0280" y="2175029"/>
            <a:ext cx="3038549" cy="28053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3E23EB6-E775-4C81-A530-453F69F5B9D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43261" y="1653466"/>
            <a:ext cx="4315031" cy="35510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00883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6632" y="2967335"/>
            <a:ext cx="36307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ctrTitle"/>
          </p:nvPr>
        </p:nvSpPr>
        <p:spPr>
          <a:xfrm>
            <a:off x="311700" y="118167"/>
            <a:ext cx="8520600" cy="13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PROBLEM STATEMENT</a:t>
            </a:r>
            <a:endParaRPr sz="2400"/>
          </a:p>
        </p:txBody>
      </p:sp>
      <p:sp>
        <p:nvSpPr>
          <p:cNvPr id="154" name="Shape 154"/>
          <p:cNvSpPr txBox="1">
            <a:spLocks noGrp="1"/>
          </p:cNvSpPr>
          <p:nvPr>
            <p:ph type="subTitle" idx="1"/>
          </p:nvPr>
        </p:nvSpPr>
        <p:spPr>
          <a:xfrm>
            <a:off x="102600" y="1774300"/>
            <a:ext cx="5543400" cy="45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India has the largest Railway network in the world.</a:t>
            </a:r>
            <a:endParaRPr>
              <a:solidFill>
                <a:srgbClr val="000000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">
                <a:solidFill>
                  <a:srgbClr val="000000"/>
                </a:solidFill>
              </a:rPr>
              <a:t>Yet</a:t>
            </a:r>
            <a:r>
              <a:rPr lang="en"/>
              <a:t> </a:t>
            </a:r>
            <a:r>
              <a:rPr lang="en" sz="2400" b="1">
                <a:solidFill>
                  <a:schemeClr val="dk1"/>
                </a:solidFill>
              </a:rPr>
              <a:t>Nine</a:t>
            </a:r>
            <a:r>
              <a:rPr lang="en" sz="2400">
                <a:solidFill>
                  <a:schemeClr val="dk1"/>
                </a:solidFill>
              </a:rPr>
              <a:t> (</a:t>
            </a:r>
            <a:r>
              <a:rPr lang="en" sz="2400" b="1">
                <a:solidFill>
                  <a:schemeClr val="dk1"/>
                </a:solidFill>
              </a:rPr>
              <a:t>9</a:t>
            </a:r>
            <a:r>
              <a:rPr lang="en" sz="2400">
                <a:solidFill>
                  <a:schemeClr val="dk1"/>
                </a:solidFill>
              </a:rPr>
              <a:t>) out of </a:t>
            </a:r>
            <a:r>
              <a:rPr lang="en" sz="2400" b="1">
                <a:solidFill>
                  <a:schemeClr val="dk1"/>
                </a:solidFill>
              </a:rPr>
              <a:t>Ten</a:t>
            </a:r>
            <a:r>
              <a:rPr lang="en" sz="2400">
                <a:solidFill>
                  <a:schemeClr val="dk1"/>
                </a:solidFill>
              </a:rPr>
              <a:t> (</a:t>
            </a:r>
            <a:r>
              <a:rPr lang="en" sz="2400" b="1">
                <a:solidFill>
                  <a:schemeClr val="dk1"/>
                </a:solidFill>
              </a:rPr>
              <a:t>10</a:t>
            </a:r>
            <a:r>
              <a:rPr lang="en" sz="2400">
                <a:solidFill>
                  <a:schemeClr val="dk1"/>
                </a:solidFill>
              </a:rPr>
              <a:t>) railway accidents during </a:t>
            </a:r>
            <a:r>
              <a:rPr lang="en" sz="2400" b="1">
                <a:solidFill>
                  <a:schemeClr val="dk1"/>
                </a:solidFill>
              </a:rPr>
              <a:t>2009-10</a:t>
            </a:r>
            <a:r>
              <a:rPr lang="en" sz="2400">
                <a:solidFill>
                  <a:schemeClr val="dk1"/>
                </a:solidFill>
              </a:rPr>
              <a:t> and </a:t>
            </a:r>
            <a:r>
              <a:rPr lang="en" sz="2400" b="1">
                <a:solidFill>
                  <a:schemeClr val="dk1"/>
                </a:solidFill>
              </a:rPr>
              <a:t>2014-15</a:t>
            </a:r>
            <a:r>
              <a:rPr lang="en" sz="2400">
                <a:solidFill>
                  <a:schemeClr val="dk1"/>
                </a:solidFill>
              </a:rPr>
              <a:t> have been due to derailments and accidents at level crossings.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The track inspection and monitoring is carried out manually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55" name="Shape 155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5855101" y="3016301"/>
            <a:ext cx="3056925" cy="2500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ctrTitle"/>
          </p:nvPr>
        </p:nvSpPr>
        <p:spPr>
          <a:xfrm>
            <a:off x="159600" y="112833"/>
            <a:ext cx="8520600" cy="13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subTitle" idx="1"/>
          </p:nvPr>
        </p:nvSpPr>
        <p:spPr>
          <a:xfrm>
            <a:off x="159600" y="1652067"/>
            <a:ext cx="8520600" cy="4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In this project problem about a railway analysis is detection of cracks in the structure.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In this project, the proposed broken rail detection system automatically </a:t>
            </a:r>
            <a:r>
              <a:rPr lang="en" sz="1800" dirty="0" smtClean="0">
                <a:solidFill>
                  <a:schemeClr val="dk1"/>
                </a:solidFill>
              </a:rPr>
              <a:t>  detects </a:t>
            </a:r>
            <a:r>
              <a:rPr lang="en" sz="1800" dirty="0">
                <a:solidFill>
                  <a:schemeClr val="dk1"/>
                </a:solidFill>
              </a:rPr>
              <a:t>the faulty rail track without any human intervention.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There are many advantages with the proposed system when compared with the traditional detection techniques. The advantages include less cost, low power </a:t>
            </a:r>
            <a:r>
              <a:rPr lang="en" sz="1800" dirty="0" smtClean="0">
                <a:solidFill>
                  <a:schemeClr val="dk1"/>
                </a:solidFill>
              </a:rPr>
              <a:t>consumption</a:t>
            </a:r>
            <a:r>
              <a:rPr lang="en" sz="1800" dirty="0">
                <a:solidFill>
                  <a:schemeClr val="dk1"/>
                </a:solidFill>
              </a:rPr>
              <a:t> </a:t>
            </a:r>
            <a:r>
              <a:rPr lang="en" sz="1800" dirty="0" smtClean="0">
                <a:solidFill>
                  <a:schemeClr val="dk1"/>
                </a:solidFill>
              </a:rPr>
              <a:t>and </a:t>
            </a:r>
            <a:r>
              <a:rPr lang="en" sz="1800" dirty="0">
                <a:solidFill>
                  <a:schemeClr val="dk1"/>
                </a:solidFill>
              </a:rPr>
              <a:t>less analysis time.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By this proposed system the exact location of the faulty rail track can easily be located which </a:t>
            </a:r>
            <a:r>
              <a:rPr lang="en" sz="1800" dirty="0" smtClean="0">
                <a:solidFill>
                  <a:schemeClr val="dk1"/>
                </a:solidFill>
              </a:rPr>
              <a:t>could be mended </a:t>
            </a:r>
            <a:r>
              <a:rPr lang="en" sz="1800" dirty="0">
                <a:solidFill>
                  <a:schemeClr val="dk1"/>
                </a:solidFill>
              </a:rPr>
              <a:t>immediately so that many lives can be saved.</a:t>
            </a:r>
            <a:endParaRPr sz="1800" dirty="0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ctrTitle"/>
          </p:nvPr>
        </p:nvSpPr>
        <p:spPr>
          <a:xfrm>
            <a:off x="311700" y="992767"/>
            <a:ext cx="8520600" cy="10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ubTitle" idx="1"/>
          </p:nvPr>
        </p:nvSpPr>
        <p:spPr>
          <a:xfrm>
            <a:off x="235650" y="2283367"/>
            <a:ext cx="8520600" cy="37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	 	</a:t>
            </a:r>
            <a:r>
              <a:rPr lang="en" sz="1800" dirty="0">
                <a:solidFill>
                  <a:schemeClr val="dk1"/>
                </a:solidFill>
              </a:rPr>
              <a:t> 	 	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-US" sz="1800" dirty="0" smtClean="0">
                <a:solidFill>
                  <a:schemeClr val="dk1"/>
                </a:solidFill>
              </a:rPr>
              <a:t>The robot consists of Arduino taking input from sensors in a preference order (1)</a:t>
            </a:r>
            <a:r>
              <a:rPr lang="en-US" sz="1800" dirty="0" err="1" smtClean="0">
                <a:solidFill>
                  <a:schemeClr val="dk1"/>
                </a:solidFill>
              </a:rPr>
              <a:t>IR:To</a:t>
            </a:r>
            <a:r>
              <a:rPr lang="en-US" sz="1800" dirty="0" smtClean="0">
                <a:solidFill>
                  <a:schemeClr val="dk1"/>
                </a:solidFill>
              </a:rPr>
              <a:t> detect cracks acts as a filter for camera </a:t>
            </a:r>
          </a:p>
          <a:p>
            <a:pPr lvl="0" indent="457200" algn="l">
              <a:lnSpc>
                <a:spcPct val="115000"/>
              </a:lnSpc>
              <a:spcBef>
                <a:spcPts val="0"/>
              </a:spcBef>
            </a:pPr>
            <a:r>
              <a:rPr lang="en-US" sz="1800" dirty="0" smtClean="0">
                <a:solidFill>
                  <a:schemeClr val="dk1"/>
                </a:solidFill>
              </a:rPr>
              <a:t>(2)Camera: Detects if its a crack or a genuine gap in railway track.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 smtClean="0">
                <a:solidFill>
                  <a:schemeClr val="dk1"/>
                </a:solidFill>
              </a:rPr>
              <a:t>The image processing part is done on matlab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 smtClean="0">
                <a:solidFill>
                  <a:schemeClr val="dk1"/>
                </a:solidFill>
              </a:rPr>
              <a:t>Output </a:t>
            </a:r>
            <a:r>
              <a:rPr lang="en" sz="1800" dirty="0">
                <a:solidFill>
                  <a:schemeClr val="dk1"/>
                </a:solidFill>
              </a:rPr>
              <a:t>would be sent in the form of </a:t>
            </a:r>
            <a:r>
              <a:rPr lang="en" sz="1800" dirty="0" smtClean="0">
                <a:solidFill>
                  <a:schemeClr val="dk1"/>
                </a:solidFill>
              </a:rPr>
              <a:t>a </a:t>
            </a:r>
            <a:r>
              <a:rPr lang="en" sz="1800" dirty="0">
                <a:solidFill>
                  <a:schemeClr val="dk1"/>
                </a:solidFill>
              </a:rPr>
              <a:t>message using GSM module. </a:t>
            </a:r>
            <a:endParaRPr lang="en" sz="1800" dirty="0" smtClean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 smtClean="0">
                <a:solidFill>
                  <a:schemeClr val="dk1"/>
                </a:solidFill>
              </a:rPr>
              <a:t>A sep</a:t>
            </a:r>
            <a:r>
              <a:rPr lang="en-US" sz="1800" dirty="0" smtClean="0">
                <a:solidFill>
                  <a:schemeClr val="dk1"/>
                </a:solidFill>
              </a:rPr>
              <a:t>a</a:t>
            </a:r>
            <a:r>
              <a:rPr lang="en" sz="1800" dirty="0" smtClean="0">
                <a:solidFill>
                  <a:schemeClr val="dk1"/>
                </a:solidFill>
              </a:rPr>
              <a:t>rate GPS module is used to obtain latitude longitude based location of bot.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 dirty="0">
                <a:solidFill>
                  <a:schemeClr val="dk1"/>
                </a:solidFill>
              </a:rPr>
              <a:t>Further the motors will be controlled using L293D motor driver powered by </a:t>
            </a:r>
            <a:r>
              <a:rPr lang="en" sz="1800" dirty="0" smtClean="0">
                <a:solidFill>
                  <a:schemeClr val="dk1"/>
                </a:solidFill>
              </a:rPr>
              <a:t>9V </a:t>
            </a:r>
            <a:r>
              <a:rPr lang="en" sz="1800" dirty="0">
                <a:solidFill>
                  <a:schemeClr val="dk1"/>
                </a:solidFill>
              </a:rPr>
              <a:t>DC battery which will stop in presence of crack or obstacle.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3388" y="661988"/>
            <a:ext cx="8277225" cy="553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subTitle" idx="1"/>
          </p:nvPr>
        </p:nvSpPr>
        <p:spPr>
          <a:xfrm>
            <a:off x="210850" y="2115633"/>
            <a:ext cx="8520600" cy="4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	 	 	 	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Arduino uno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Breadboard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L293D Motor driver 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2 Servo Motors,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>
              <a:spcBef>
                <a:spcPts val="0"/>
              </a:spcBef>
              <a:buClr>
                <a:schemeClr val="dk1"/>
              </a:buClr>
              <a:buSzPts val="2400"/>
              <a:buChar char="●"/>
            </a:pPr>
            <a:r>
              <a:rPr lang="en" sz="2400" dirty="0" smtClean="0">
                <a:solidFill>
                  <a:schemeClr val="dk1"/>
                </a:solidFill>
              </a:rPr>
              <a:t>IR Sensor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12V battery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Jumpers and wires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9" name="Shape 199"/>
          <p:cNvSpPr txBox="1">
            <a:spLocks noGrp="1"/>
          </p:cNvSpPr>
          <p:nvPr>
            <p:ph type="ctrTitle"/>
          </p:nvPr>
        </p:nvSpPr>
        <p:spPr>
          <a:xfrm>
            <a:off x="210850" y="1299633"/>
            <a:ext cx="8520600" cy="81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HARDWARE COMPONENT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152400" y="274637"/>
            <a:ext cx="4800600" cy="7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L293D motor driver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381000" y="1299867"/>
            <a:ext cx="8382000" cy="16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L293D is a dual H-bridge motor driver integrated circuit (IC). Motor drivers act as current amplifiers since they take a low-current control signal and provide a higher-current signal which is used to drive the motors.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9" name="Shape 219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4746826" y="2973467"/>
            <a:ext cx="3478133" cy="3478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Shape 220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1609175" y="3206301"/>
            <a:ext cx="21336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341450" y="356267"/>
            <a:ext cx="7659550" cy="31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Servo motors:</a:t>
            </a:r>
            <a:endParaRPr sz="1800" b="1"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Servo motors are the body of the robot that helps the bot to 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move. These are controlled using L293D motor driver connected to arduino and is powered by 9V battery.</a:t>
            </a:r>
            <a:endParaRPr sz="1800"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" sz="1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IR Sensor </a:t>
            </a:r>
            <a:r>
              <a:rPr lang="en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b="1"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the sensors we use as input to the system which helps to detect the </a:t>
            </a:r>
            <a:r>
              <a:rPr lang="en" sz="1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crack. As the raillway track consists of shiny surface it allways reflects radiation hence giving outut 1 at IR and in presence of crack there will be no light reflecting hence gives 0 output.</a:t>
            </a:r>
            <a:endParaRPr sz="1800"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Shape 226" descr="download (1).jpg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6019800" y="4248149"/>
            <a:ext cx="1850231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Shape 227" descr="ir.jpg"/>
          <p:cNvPicPr preferRelativeResize="0"/>
          <p:nvPr/>
        </p:nvPicPr>
        <p:blipFill rotWithShape="1">
          <a:blip r:embed="rId4" cstate="print">
            <a:alphaModFix/>
          </a:blip>
          <a:srcRect/>
          <a:stretch/>
        </p:blipFill>
        <p:spPr>
          <a:xfrm>
            <a:off x="1219200" y="4038600"/>
            <a:ext cx="1959037" cy="217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3429000" cy="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Gsm module</a:t>
            </a:r>
            <a:endParaRPr sz="3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228600" y="944600"/>
            <a:ext cx="5326200" cy="5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" sz="3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GSM </a:t>
            </a:r>
            <a:r>
              <a:rPr lang="en" sz="3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is used </a:t>
            </a:r>
            <a:r>
              <a:rPr lang="en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detect gps location and to send the message to the office</a:t>
            </a:r>
            <a:endParaRPr sz="3000" dirty="0"/>
          </a:p>
          <a:p>
            <a:pPr lvl="0" indent="-330200">
              <a:spcBef>
                <a:spcPts val="640"/>
              </a:spcBef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2800" dirty="0"/>
              <a:t>GSM module was chosen</a:t>
            </a:r>
            <a:r>
              <a:rPr lang="en" sz="3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in india the telecom services are much better and efficient than internet services.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302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" sz="3000" dirty="0"/>
              <a:t>Hence preferably we can use networks than IOT</a:t>
            </a:r>
            <a:r>
              <a:rPr lang="en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000" dirty="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6" name="Shape 236" descr="download (2).jpg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5613475" y="1661656"/>
            <a:ext cx="3429000" cy="3596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3440</TotalTime>
  <Words>680</Words>
  <Application>Microsoft Office PowerPoint</Application>
  <PresentationFormat>On-screen Show (4:3)</PresentationFormat>
  <Paragraphs>74</Paragraphs>
  <Slides>18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 RAILWAY TRACK HEALTH MONITORING BOT AMIT KADARMANDALGI 15BEC0146 KRISHNA IYER 15BEC0619 VIREN SUGANDH 15BEC0226  COURSE: Robotics and Automation(ECE2008)  </vt:lpstr>
      <vt:lpstr>PROBLEM STATEMENT</vt:lpstr>
      <vt:lpstr>SOLUTION</vt:lpstr>
      <vt:lpstr>PROJECT DESCRIPTION</vt:lpstr>
      <vt:lpstr>Slide 5</vt:lpstr>
      <vt:lpstr>HARDWARE COMPONENT</vt:lpstr>
      <vt:lpstr>L293D motor driver</vt:lpstr>
      <vt:lpstr>Slide 8</vt:lpstr>
      <vt:lpstr>Gsm module</vt:lpstr>
      <vt:lpstr>GPS module</vt:lpstr>
      <vt:lpstr>HARDWARE IMPLEMENTATION</vt:lpstr>
      <vt:lpstr>SOFTWARE DESCRIPTION</vt:lpstr>
      <vt:lpstr>Slide 13</vt:lpstr>
      <vt:lpstr>WORKING</vt:lpstr>
      <vt:lpstr>Crack length calculation-Algorithm</vt:lpstr>
      <vt:lpstr>Calculation of length from pixels.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STRUCTURAL HEALTH MONITORING BOT  NAME:AMIT KADARMANDALGI REGISTRATON NUMBER: 15BEC0146 CORSE: Robotics and Automation(ECE2008)  </dc:title>
  <dc:creator>hp</dc:creator>
  <cp:lastModifiedBy>hp</cp:lastModifiedBy>
  <cp:revision>4</cp:revision>
  <dcterms:created xsi:type="dcterms:W3CDTF">2018-03-23T06:02:23Z</dcterms:created>
  <dcterms:modified xsi:type="dcterms:W3CDTF">2018-10-27T03:59:11Z</dcterms:modified>
</cp:coreProperties>
</file>